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0" r:id="rId2"/>
    <p:sldMasterId id="2147483682" r:id="rId3"/>
  </p:sldMasterIdLst>
  <p:notesMasterIdLst>
    <p:notesMasterId r:id="rId36"/>
  </p:notesMasterIdLst>
  <p:sldIdLst>
    <p:sldId id="335" r:id="rId4"/>
    <p:sldId id="338" r:id="rId5"/>
    <p:sldId id="411" r:id="rId6"/>
    <p:sldId id="410" r:id="rId7"/>
    <p:sldId id="346" r:id="rId8"/>
    <p:sldId id="347" r:id="rId9"/>
    <p:sldId id="352" r:id="rId10"/>
    <p:sldId id="354" r:id="rId11"/>
    <p:sldId id="359" r:id="rId12"/>
    <p:sldId id="412" r:id="rId13"/>
    <p:sldId id="360" r:id="rId14"/>
    <p:sldId id="408" r:id="rId15"/>
    <p:sldId id="395" r:id="rId16"/>
    <p:sldId id="364" r:id="rId17"/>
    <p:sldId id="365" r:id="rId18"/>
    <p:sldId id="424" r:id="rId19"/>
    <p:sldId id="370" r:id="rId20"/>
    <p:sldId id="413" r:id="rId21"/>
    <p:sldId id="375" r:id="rId22"/>
    <p:sldId id="378" r:id="rId23"/>
    <p:sldId id="414" r:id="rId24"/>
    <p:sldId id="380" r:id="rId25"/>
    <p:sldId id="393" r:id="rId26"/>
    <p:sldId id="415" r:id="rId27"/>
    <p:sldId id="416" r:id="rId28"/>
    <p:sldId id="417" r:id="rId29"/>
    <p:sldId id="418" r:id="rId30"/>
    <p:sldId id="419" r:id="rId31"/>
    <p:sldId id="420" r:id="rId32"/>
    <p:sldId id="421" r:id="rId33"/>
    <p:sldId id="422" r:id="rId34"/>
    <p:sldId id="423" r:id="rId35"/>
  </p:sldIdLst>
  <p:sldSz cx="9144000" cy="6858000" type="screen4x3"/>
  <p:notesSz cx="6858000" cy="97155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CC00CC"/>
    <a:srgbClr val="FFFF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5" autoAdjust="0"/>
  </p:normalViewPr>
  <p:slideViewPr>
    <p:cSldViewPr>
      <p:cViewPr varScale="1">
        <p:scale>
          <a:sx n="123" d="100"/>
          <a:sy n="123" d="100"/>
        </p:scale>
        <p:origin x="-31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F55371F3-EC81-43BD-B637-F9B2CE8E3777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7750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6400" cy="43719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B1A74861-92BD-4316-8492-4753C16E0B4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3" y="3148"/>
                      <a:ext cx="922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2"/>
                      <a:ext cx="181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8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0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2" y="2984"/>
                      <a:ext cx="976" cy="54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3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6"/>
                      <a:ext cx="1675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5" y="1758"/>
                      <a:ext cx="828" cy="4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2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0" y="961"/>
                      <a:ext cx="110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7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21" y="148"/>
                      <a:ext cx="569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5" y="1023"/>
                      <a:ext cx="123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4" y="939"/>
                      <a:ext cx="1063" cy="18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69" cy="29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8" y="912"/>
                      <a:ext cx="1155" cy="26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1" y="260"/>
                      <a:ext cx="622" cy="4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7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0" y="2573"/>
                      <a:ext cx="159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4" y="2693"/>
                      <a:ext cx="1709" cy="29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4" y="3884"/>
                      <a:ext cx="917" cy="46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6" y="2423"/>
                      <a:ext cx="172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2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7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64" y="3614"/>
                      <a:ext cx="884" cy="47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1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5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1" y="812"/>
                    <a:ext cx="2543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663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663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022E4-67DF-494F-8ADA-43355D1A6D21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49DCD-396A-461A-8AE2-E6F1793C5AC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48D59-895E-4CF5-B72C-494B9009F465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26501-5A83-433B-9698-4F59609D058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843C-543D-4562-82EC-E4088281BB27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EDE6F-B562-4E8C-BB50-74B2CA40F2C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 u="none"/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E4C88-4B61-424B-8B4A-8E53974BEF9A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D0E1D-595B-4587-9709-EA346020662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F8B0-579E-42B7-8404-472BD312CFC1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7B5D5-37F1-4B47-A1B4-691D5E2DABB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4164A-E85B-4140-9F53-B69AE2C50FC6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37CE2-F65B-4FB4-A9FB-F13EE86DB6D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C2D08-C62B-46C0-9150-EEE3154E8152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F4830-F5DB-48D0-9BBA-329221ECDF4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52B3C-DDE8-4DA9-B53A-83380ABBC044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8ABD7-A124-422D-B5C2-BDBB7823727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EA2A1-B49B-46B7-9E27-BFE96F62EDC6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69B19-7D2D-4CF7-9717-E6AD3D5B71E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05B3A-0650-4C41-94DF-CC34513328A1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70E7A-B25B-438C-83D9-F394312458A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16C89-CFA5-426B-B00F-9D255A7329F6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C14E4-B6B6-4690-96D9-7A9B8444FAD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73131-2E80-4FBE-8A7B-912B5C620529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67922-FE44-4F7B-86A8-780BC24169C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DFEBF-E968-445A-BA2F-94FA4DF4AE5F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5D95E-462E-4685-9C3D-A17148C7FD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547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547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548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548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48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549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49" y="3120"/>
                    <a:ext cx="866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549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549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49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50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50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550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77" y="1128"/>
                    <a:ext cx="1271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551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551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551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552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552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552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552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553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553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553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554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554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554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555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10555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55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555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555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556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556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3" y="3458"/>
                    <a:ext cx="91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556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557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69" y="2657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85" y="3840"/>
                    <a:ext cx="923" cy="46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557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557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83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54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557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90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558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71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558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28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</p:grpSp>
          <p:sp>
            <p:nvSpPr>
              <p:cNvPr id="10558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561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+mn-lt"/>
              </a:defRPr>
            </a:lvl1pPr>
          </a:lstStyle>
          <a:p>
            <a:pPr>
              <a:defRPr/>
            </a:pPr>
            <a:fld id="{0FF48164-7C44-45A9-AFD1-83B96C167D32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10561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61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+mn-lt"/>
              </a:defRPr>
            </a:lvl1pPr>
          </a:lstStyle>
          <a:p>
            <a:pPr>
              <a:defRPr/>
            </a:pPr>
            <a:fld id="{9131CD6E-D9E9-4597-9CA5-2284CFA4557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" y="6248400"/>
            <a:ext cx="2054225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B3C447C6-3A99-4B25-BD46-4558F99C2BEF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248400"/>
            <a:ext cx="28876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2579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04092A8D-3AF7-4969-803F-3FFBE9F8322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89E7987A-5A02-498C-ABAA-6837D889F70E}" type="datetimeFigureOut">
              <a:rPr lang="it-IT"/>
              <a:pPr>
                <a:defRPr/>
              </a:pPr>
              <a:t>12/02/2016</a:t>
            </a:fld>
            <a:endParaRPr lang="it-IT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8304BE6E-49BC-4D53-88C6-B81631AAB47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547688"/>
            <a:ext cx="8561387" cy="4967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" y="773113"/>
            <a:ext cx="7947025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1009650"/>
            <a:ext cx="82486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4300" y="908050"/>
            <a:ext cx="61404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700" y="492125"/>
            <a:ext cx="8154988" cy="574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311150"/>
            <a:ext cx="8180388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900" y="1201738"/>
            <a:ext cx="75755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9325" y="1247775"/>
            <a:ext cx="4440238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75" y="608013"/>
            <a:ext cx="8266113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3" y="1041400"/>
            <a:ext cx="8839200" cy="4692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963" y="592138"/>
            <a:ext cx="8558212" cy="555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" y="1423988"/>
            <a:ext cx="7788275" cy="35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61988"/>
            <a:ext cx="6902450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8" y="839788"/>
            <a:ext cx="8709025" cy="5037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350" y="1120775"/>
            <a:ext cx="8216900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3" y="293688"/>
            <a:ext cx="8731250" cy="630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38" y="2185988"/>
            <a:ext cx="824865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" y="1173163"/>
            <a:ext cx="8521700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334963"/>
            <a:ext cx="8493125" cy="59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225" y="485775"/>
            <a:ext cx="8393113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213" y="333375"/>
            <a:ext cx="8589962" cy="634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93725"/>
            <a:ext cx="815181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75" y="908050"/>
            <a:ext cx="8101013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836613"/>
            <a:ext cx="833437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15925"/>
            <a:ext cx="8501063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00" y="2314575"/>
            <a:ext cx="7189788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438" y="877888"/>
            <a:ext cx="7953375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313" y="611188"/>
            <a:ext cx="8478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76250"/>
            <a:ext cx="6496050" cy="547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852488"/>
            <a:ext cx="8510587" cy="48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775" y="1031875"/>
            <a:ext cx="8461375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842963"/>
            <a:ext cx="8532812" cy="46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ochi d'artificio">
  <a:themeElements>
    <a:clrScheme name="Fuochi d'artificio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ifinito">
  <a:themeElements>
    <a:clrScheme name="Rifinito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ifinit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inito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4492</TotalTime>
  <Words>0</Words>
  <Application>Microsoft Office PowerPoint</Application>
  <PresentationFormat>On-screen Show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Modello struttura</vt:lpstr>
      </vt:variant>
      <vt:variant>
        <vt:i4>6</vt:i4>
      </vt:variant>
      <vt:variant>
        <vt:lpstr>Titoli diapositive</vt:lpstr>
      </vt:variant>
      <vt:variant>
        <vt:i4>32</vt:i4>
      </vt:variant>
    </vt:vector>
  </HeadingPairs>
  <TitlesOfParts>
    <vt:vector size="43" baseType="lpstr">
      <vt:lpstr>Arial</vt:lpstr>
      <vt:lpstr>Arial Black</vt:lpstr>
      <vt:lpstr>Times New Roman</vt:lpstr>
      <vt:lpstr>Calibri</vt:lpstr>
      <vt:lpstr>Wingdings</vt:lpstr>
      <vt:lpstr>Fuochi d'artificio</vt:lpstr>
      <vt:lpstr>Rifinito</vt:lpstr>
      <vt:lpstr>Filigrana</vt:lpstr>
      <vt:lpstr>Fuochi d'artificio</vt:lpstr>
      <vt:lpstr>Rifinito</vt:lpstr>
      <vt:lpstr>Filigrana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giovanni</cp:lastModifiedBy>
  <cp:revision>419</cp:revision>
  <dcterms:modified xsi:type="dcterms:W3CDTF">2016-02-12T14:10:36Z</dcterms:modified>
</cp:coreProperties>
</file>