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80" r:id="rId2"/>
    <p:sldMasterId id="2147483682" r:id="rId3"/>
  </p:sldMasterIdLst>
  <p:notesMasterIdLst>
    <p:notesMasterId r:id="rId19"/>
  </p:notesMasterIdLst>
  <p:sldIdLst>
    <p:sldId id="335" r:id="rId4"/>
    <p:sldId id="338" r:id="rId5"/>
    <p:sldId id="419" r:id="rId6"/>
    <p:sldId id="411" r:id="rId7"/>
    <p:sldId id="410" r:id="rId8"/>
    <p:sldId id="342" r:id="rId9"/>
    <p:sldId id="380" r:id="rId10"/>
    <p:sldId id="428" r:id="rId11"/>
    <p:sldId id="429" r:id="rId12"/>
    <p:sldId id="435" r:id="rId13"/>
    <p:sldId id="436" r:id="rId14"/>
    <p:sldId id="431" r:id="rId15"/>
    <p:sldId id="432" r:id="rId16"/>
    <p:sldId id="434" r:id="rId17"/>
    <p:sldId id="430" r:id="rId18"/>
  </p:sldIdLst>
  <p:sldSz cx="9144000" cy="6858000" type="screen4x3"/>
  <p:notesSz cx="6858000" cy="97155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FF00"/>
    <a:srgbClr val="CC00CC"/>
    <a:srgbClr val="FFFFFF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5" autoAdjust="0"/>
  </p:normalViewPr>
  <p:slideViewPr>
    <p:cSldViewPr>
      <p:cViewPr varScale="1">
        <p:scale>
          <a:sx n="122" d="100"/>
          <a:sy n="122" d="100"/>
        </p:scale>
        <p:origin x="-34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fld id="{96119867-E134-4863-8A1C-2B43BD9008C5}" type="datetimeFigureOut">
              <a:rPr lang="it-IT"/>
              <a:pPr>
                <a:defRPr/>
              </a:pPr>
              <a:t>10/04/2018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00125" y="728663"/>
            <a:ext cx="4857750" cy="36433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614863"/>
            <a:ext cx="5486400" cy="43719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228138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228138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fld id="{B98B2D2B-60D8-4A60-A154-C9848F740086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135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36" name="Oval 5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7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313" y="187"/>
              <a:ext cx="4298" cy="3372"/>
              <a:chOff x="0" y="0"/>
              <a:chExt cx="5533" cy="4341"/>
            </a:xfrm>
          </p:grpSpPr>
          <p:grpSp>
            <p:nvGrpSpPr>
              <p:cNvPr id="22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70" cy="4341"/>
                <a:chOff x="0" y="0"/>
                <a:chExt cx="5470" cy="4341"/>
              </a:xfrm>
            </p:grpSpPr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339" y="786"/>
                  <a:ext cx="2919" cy="2151"/>
                  <a:chOff x="1265" y="814"/>
                  <a:chExt cx="2919" cy="2151"/>
                </a:xfrm>
              </p:grpSpPr>
              <p:sp>
                <p:nvSpPr>
                  <p:cNvPr id="13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7"/>
                    <a:ext cx="2922" cy="214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3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80" y="1601"/>
                    <a:ext cx="579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34" name="Group 11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470" cy="4341"/>
                  <a:chOff x="0" y="0"/>
                  <a:chExt cx="5470" cy="4341"/>
                </a:xfrm>
              </p:grpSpPr>
              <p:grpSp>
                <p:nvGrpSpPr>
                  <p:cNvPr id="3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5" y="1502"/>
                    <a:ext cx="1258" cy="2327"/>
                    <a:chOff x="3471" y="1530"/>
                    <a:chExt cx="1258" cy="2327"/>
                  </a:xfrm>
                </p:grpSpPr>
                <p:sp>
                  <p:nvSpPr>
                    <p:cNvPr id="131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5" y="2236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32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3" y="3148"/>
                      <a:ext cx="922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6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1"/>
                    <a:ext cx="2463" cy="1332"/>
                    <a:chOff x="2864" y="2019"/>
                    <a:chExt cx="2463" cy="1332"/>
                  </a:xfrm>
                </p:grpSpPr>
                <p:sp>
                  <p:nvSpPr>
                    <p:cNvPr id="129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22"/>
                      <a:ext cx="1814" cy="34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30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2" y="2806"/>
                      <a:ext cx="975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7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1" y="1804"/>
                    <a:ext cx="2477" cy="1064"/>
                    <a:chOff x="2897" y="1832"/>
                    <a:chExt cx="2477" cy="1064"/>
                  </a:xfrm>
                </p:grpSpPr>
                <p:sp>
                  <p:nvSpPr>
                    <p:cNvPr id="127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7" y="1832"/>
                      <a:ext cx="1735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8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8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125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6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6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9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2" cy="657"/>
                    <a:chOff x="2958" y="1414"/>
                    <a:chExt cx="2342" cy="657"/>
                  </a:xfrm>
                </p:grpSpPr>
                <p:sp>
                  <p:nvSpPr>
                    <p:cNvPr id="123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4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69" y="1582"/>
                      <a:ext cx="828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0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3"/>
                    <a:chOff x="2983" y="1269"/>
                    <a:chExt cx="2150" cy="343"/>
                  </a:xfrm>
                </p:grpSpPr>
                <p:sp>
                  <p:nvSpPr>
                    <p:cNvPr id="121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90"/>
                      <a:ext cx="1404" cy="21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2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1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89"/>
                    <a:ext cx="1879" cy="427"/>
                    <a:chOff x="2938" y="917"/>
                    <a:chExt cx="1879" cy="427"/>
                  </a:xfrm>
                </p:grpSpPr>
                <p:sp>
                  <p:nvSpPr>
                    <p:cNvPr id="119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9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0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20"/>
                      <a:ext cx="662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2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117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8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8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1"/>
                      <a:ext cx="92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3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3" cy="1332"/>
                    <a:chOff x="-5" y="2196"/>
                    <a:chExt cx="2463" cy="1332"/>
                  </a:xfrm>
                </p:grpSpPr>
                <p:sp>
                  <p:nvSpPr>
                    <p:cNvPr id="115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4" cy="3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6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2" y="2984"/>
                      <a:ext cx="976" cy="54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4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4"/>
                    <a:chOff x="-52" y="2009"/>
                    <a:chExt cx="2477" cy="1064"/>
                  </a:xfrm>
                </p:grpSpPr>
                <p:sp>
                  <p:nvSpPr>
                    <p:cNvPr id="113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3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4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6"/>
                      <a:ext cx="932" cy="47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5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5"/>
                    <a:ext cx="2472" cy="927"/>
                    <a:chOff x="-74" y="1813"/>
                    <a:chExt cx="2472" cy="927"/>
                  </a:xfrm>
                </p:grpSpPr>
                <p:sp>
                  <p:nvSpPr>
                    <p:cNvPr id="111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0" y="1816"/>
                      <a:ext cx="1675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2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6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6" y="1563"/>
                    <a:ext cx="2342" cy="657"/>
                    <a:chOff x="22" y="1591"/>
                    <a:chExt cx="2342" cy="657"/>
                  </a:xfrm>
                </p:grpSpPr>
                <p:sp>
                  <p:nvSpPr>
                    <p:cNvPr id="109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9" y="1591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0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5" y="1758"/>
                      <a:ext cx="828" cy="48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7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8"/>
                    <a:ext cx="2150" cy="343"/>
                    <a:chOff x="189" y="1446"/>
                    <a:chExt cx="2150" cy="343"/>
                  </a:xfrm>
                </p:grpSpPr>
                <p:sp>
                  <p:nvSpPr>
                    <p:cNvPr id="107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4" y="1466"/>
                      <a:ext cx="1402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8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3"/>
                      <a:ext cx="754" cy="34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8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105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2" y="1306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6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9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1"/>
                    <a:ext cx="1850" cy="554"/>
                    <a:chOff x="616" y="899"/>
                    <a:chExt cx="1850" cy="554"/>
                  </a:xfrm>
                </p:grpSpPr>
                <p:sp>
                  <p:nvSpPr>
                    <p:cNvPr id="103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3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4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902"/>
                      <a:ext cx="662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0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89"/>
                    <a:ext cx="1767" cy="743"/>
                    <a:chOff x="911" y="589"/>
                    <a:chExt cx="1767" cy="743"/>
                  </a:xfrm>
                </p:grpSpPr>
                <p:sp>
                  <p:nvSpPr>
                    <p:cNvPr id="101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6" y="1117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2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92"/>
                      <a:ext cx="662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1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99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0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2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6"/>
                    <a:ext cx="778" cy="1512"/>
                    <a:chOff x="1633" y="104"/>
                    <a:chExt cx="778" cy="1512"/>
                  </a:xfrm>
                </p:grpSpPr>
                <p:sp>
                  <p:nvSpPr>
                    <p:cNvPr id="97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0" y="961"/>
                      <a:ext cx="1103" cy="2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8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31"/>
                      <a:ext cx="591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3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0"/>
                    <a:ext cx="634" cy="1534"/>
                    <a:chOff x="1935" y="28"/>
                    <a:chExt cx="634" cy="1534"/>
                  </a:xfrm>
                </p:grpSpPr>
                <p:sp>
                  <p:nvSpPr>
                    <p:cNvPr id="95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28" y="927"/>
                      <a:ext cx="1063" cy="2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6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21" y="148"/>
                      <a:ext cx="569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4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5" cy="566"/>
                    <a:chOff x="2822" y="672"/>
                    <a:chExt cx="1845" cy="566"/>
                  </a:xfrm>
                </p:grpSpPr>
                <p:sp>
                  <p:nvSpPr>
                    <p:cNvPr id="93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5" y="1023"/>
                      <a:ext cx="123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4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7" y="672"/>
                      <a:ext cx="663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5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1" cy="717"/>
                    <a:chOff x="2683" y="445"/>
                    <a:chExt cx="1781" cy="717"/>
                  </a:xfrm>
                </p:grpSpPr>
                <p:sp>
                  <p:nvSpPr>
                    <p:cNvPr id="91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2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2" y="445"/>
                      <a:ext cx="66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sp>
                <p:nvSpPr>
                  <p:cNvPr id="56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6" y="949"/>
                    <a:ext cx="1026" cy="14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57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7" y="196"/>
                    <a:ext cx="552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grpSp>
                <p:nvGrpSpPr>
                  <p:cNvPr id="58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40" cy="1520"/>
                    <a:chOff x="2800" y="41"/>
                    <a:chExt cx="640" cy="1520"/>
                  </a:xfrm>
                </p:grpSpPr>
                <p:sp>
                  <p:nvSpPr>
                    <p:cNvPr id="89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54" y="939"/>
                      <a:ext cx="1063" cy="18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0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10" y="182"/>
                      <a:ext cx="569" cy="291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9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08" y="135"/>
                    <a:ext cx="1017" cy="1464"/>
                    <a:chOff x="2934" y="163"/>
                    <a:chExt cx="1017" cy="1464"/>
                  </a:xfrm>
                </p:grpSpPr>
                <p:sp>
                  <p:nvSpPr>
                    <p:cNvPr id="87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8" y="912"/>
                      <a:ext cx="1155" cy="26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8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31" y="260"/>
                      <a:ext cx="622" cy="42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0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4" y="4"/>
                    <a:ext cx="243" cy="1448"/>
                    <a:chOff x="2730" y="32"/>
                    <a:chExt cx="243" cy="1448"/>
                  </a:xfrm>
                </p:grpSpPr>
                <p:sp>
                  <p:nvSpPr>
                    <p:cNvPr id="85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6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6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47" y="220"/>
                      <a:ext cx="512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1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1"/>
                    <a:ext cx="1085" cy="2450"/>
                    <a:chOff x="943" y="1769"/>
                    <a:chExt cx="1085" cy="2450"/>
                  </a:xfrm>
                </p:grpSpPr>
                <p:sp>
                  <p:nvSpPr>
                    <p:cNvPr id="83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11" y="2474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4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7" y="3510"/>
                      <a:ext cx="923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2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3"/>
                    <a:chOff x="1455" y="1936"/>
                    <a:chExt cx="766" cy="2373"/>
                  </a:xfrm>
                </p:grpSpPr>
                <p:sp>
                  <p:nvSpPr>
                    <p:cNvPr id="81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0" y="2573"/>
                      <a:ext cx="1594" cy="3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2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3" y="3635"/>
                      <a:ext cx="856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3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1" y="1962"/>
                    <a:ext cx="459" cy="2329"/>
                    <a:chOff x="1956" y="1990"/>
                    <a:chExt cx="492" cy="2604"/>
                  </a:xfrm>
                </p:grpSpPr>
                <p:sp>
                  <p:nvSpPr>
                    <p:cNvPr id="79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34" y="2693"/>
                      <a:ext cx="1709" cy="29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0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23" y="3875"/>
                      <a:ext cx="917" cy="46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4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6"/>
                    <a:chOff x="3334" y="1717"/>
                    <a:chExt cx="1125" cy="2426"/>
                  </a:xfrm>
                </p:grpSpPr>
                <p:sp>
                  <p:nvSpPr>
                    <p:cNvPr id="77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6" y="2423"/>
                      <a:ext cx="1724" cy="3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8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1" y="3435"/>
                      <a:ext cx="922" cy="48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5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8"/>
                    <a:ext cx="883" cy="2426"/>
                    <a:chOff x="3181" y="1866"/>
                    <a:chExt cx="883" cy="2426"/>
                  </a:xfrm>
                </p:grpSpPr>
                <p:sp>
                  <p:nvSpPr>
                    <p:cNvPr id="75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5" y="2542"/>
                      <a:ext cx="1647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6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55" y="3614"/>
                      <a:ext cx="884" cy="471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6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5"/>
                    <a:ext cx="619" cy="2386"/>
                    <a:chOff x="3006" y="1983"/>
                    <a:chExt cx="619" cy="2386"/>
                  </a:xfrm>
                </p:grpSpPr>
                <p:sp>
                  <p:nvSpPr>
                    <p:cNvPr id="73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8" y="2661"/>
                      <a:ext cx="1599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4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2" y="3747"/>
                      <a:ext cx="859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7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3"/>
                    <a:ext cx="405" cy="2219"/>
                    <a:chOff x="2819" y="2101"/>
                    <a:chExt cx="405" cy="2219"/>
                  </a:xfrm>
                </p:grpSpPr>
                <p:sp>
                  <p:nvSpPr>
                    <p:cNvPr id="71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6" y="2711"/>
                      <a:ext cx="1471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2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8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6" cy="2185"/>
                    <a:chOff x="2287" y="2135"/>
                    <a:chExt cx="426" cy="2185"/>
                  </a:xfrm>
                </p:grpSpPr>
                <p:sp>
                  <p:nvSpPr>
                    <p:cNvPr id="69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0" y="2760"/>
                      <a:ext cx="1437" cy="1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0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49" y="3787"/>
                      <a:ext cx="771" cy="29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</p:grpSp>
          </p:grpSp>
          <p:grpSp>
            <p:nvGrpSpPr>
              <p:cNvPr id="23" name="Group 110"/>
              <p:cNvGrpSpPr>
                <a:grpSpLocks/>
              </p:cNvGrpSpPr>
              <p:nvPr/>
            </p:nvGrpSpPr>
            <p:grpSpPr bwMode="auto">
              <a:xfrm>
                <a:off x="74" y="313"/>
                <a:ext cx="5459" cy="3667"/>
                <a:chOff x="74" y="313"/>
                <a:chExt cx="5459" cy="3667"/>
              </a:xfrm>
            </p:grpSpPr>
            <p:grpSp>
              <p:nvGrpSpPr>
                <p:cNvPr id="24" name="Group 111"/>
                <p:cNvGrpSpPr>
                  <a:grpSpLocks/>
                </p:cNvGrpSpPr>
                <p:nvPr/>
              </p:nvGrpSpPr>
              <p:grpSpPr bwMode="auto">
                <a:xfrm>
                  <a:off x="74" y="313"/>
                  <a:ext cx="5459" cy="3667"/>
                  <a:chOff x="74" y="313"/>
                  <a:chExt cx="5459" cy="3667"/>
                </a:xfrm>
              </p:grpSpPr>
              <p:sp>
                <p:nvSpPr>
                  <p:cNvPr id="2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6" y="456"/>
                    <a:ext cx="2567" cy="2047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2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5" y="1601"/>
                    <a:ext cx="2017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28" name="Arc 114"/>
                  <p:cNvSpPr>
                    <a:spLocks/>
                  </p:cNvSpPr>
                  <p:nvPr/>
                </p:nvSpPr>
                <p:spPr bwMode="hidden">
                  <a:xfrm>
                    <a:off x="3029" y="1181"/>
                    <a:ext cx="1426" cy="2380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29" name="Arc 115"/>
                  <p:cNvSpPr>
                    <a:spLocks/>
                  </p:cNvSpPr>
                  <p:nvPr/>
                </p:nvSpPr>
                <p:spPr bwMode="hidden">
                  <a:xfrm flipH="1">
                    <a:off x="71" y="812"/>
                    <a:ext cx="2543" cy="2380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30" name="Arc 116"/>
                  <p:cNvSpPr>
                    <a:spLocks/>
                  </p:cNvSpPr>
                  <p:nvPr/>
                </p:nvSpPr>
                <p:spPr bwMode="hidden">
                  <a:xfrm flipH="1">
                    <a:off x="788" y="313"/>
                    <a:ext cx="1851" cy="2304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3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5" cy="2304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3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800" y="438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sp>
              <p:nvSpPr>
                <p:cNvPr id="25" name="Freeform 119"/>
                <p:cNvSpPr>
                  <a:spLocks/>
                </p:cNvSpPr>
                <p:nvPr/>
              </p:nvSpPr>
              <p:spPr bwMode="hidden">
                <a:xfrm rot="20253369">
                  <a:off x="3280" y="1529"/>
                  <a:ext cx="442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</p:grpSp>
        </p:grpSp>
        <p:grpSp>
          <p:nvGrpSpPr>
            <p:cNvPr id="7" name="Group 120"/>
            <p:cNvGrpSpPr>
              <a:grpSpLocks/>
            </p:cNvGrpSpPr>
            <p:nvPr/>
          </p:nvGrpSpPr>
          <p:grpSpPr bwMode="auto">
            <a:xfrm>
              <a:off x="1476" y="449"/>
              <a:ext cx="4038" cy="2966"/>
              <a:chOff x="210" y="337"/>
              <a:chExt cx="5198" cy="3818"/>
            </a:xfrm>
          </p:grpSpPr>
          <p:sp>
            <p:nvSpPr>
              <p:cNvPr id="8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9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0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6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1" name="Arc 124"/>
              <p:cNvSpPr>
                <a:spLocks/>
              </p:cNvSpPr>
              <p:nvPr/>
            </p:nvSpPr>
            <p:spPr bwMode="hidden">
              <a:xfrm flipH="1">
                <a:off x="210" y="1169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2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3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4" name="Freeform 127"/>
              <p:cNvSpPr>
                <a:spLocks/>
              </p:cNvSpPr>
              <p:nvPr/>
            </p:nvSpPr>
            <p:spPr bwMode="hidden">
              <a:xfrm>
                <a:off x="3301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5" name="Freeform 128"/>
              <p:cNvSpPr>
                <a:spLocks/>
              </p:cNvSpPr>
              <p:nvPr/>
            </p:nvSpPr>
            <p:spPr bwMode="hidden">
              <a:xfrm rot="19660755" flipV="1">
                <a:off x="2546" y="2149"/>
                <a:ext cx="442" cy="83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6" name="Freeform 129"/>
              <p:cNvSpPr>
                <a:spLocks/>
              </p:cNvSpPr>
              <p:nvPr/>
            </p:nvSpPr>
            <p:spPr bwMode="hidden">
              <a:xfrm flipH="1">
                <a:off x="489" y="2503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7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8" name="Freeform 131"/>
              <p:cNvSpPr>
                <a:spLocks/>
              </p:cNvSpPr>
              <p:nvPr/>
            </p:nvSpPr>
            <p:spPr bwMode="hidden">
              <a:xfrm>
                <a:off x="4401" y="2279"/>
                <a:ext cx="1007" cy="160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9" name="Freeform 132"/>
              <p:cNvSpPr>
                <a:spLocks/>
              </p:cNvSpPr>
              <p:nvPr/>
            </p:nvSpPr>
            <p:spPr bwMode="hidden">
              <a:xfrm>
                <a:off x="3877" y="1470"/>
                <a:ext cx="1519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20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3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21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2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</p:grpSp>
      <p:sp>
        <p:nvSpPr>
          <p:cNvPr id="106631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06632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37" name="Rectangle 13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27ED1-71F6-4474-8F55-AEE76C1F410D}" type="datetimeFigureOut">
              <a:rPr lang="it-IT"/>
              <a:pPr>
                <a:defRPr/>
              </a:pPr>
              <a:t>10/04/2018</a:t>
            </a:fld>
            <a:endParaRPr lang="it-IT"/>
          </a:p>
        </p:txBody>
      </p:sp>
      <p:sp>
        <p:nvSpPr>
          <p:cNvPr id="138" name="Rectangle 1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9" name="Rectangle 1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868A5-57F8-480F-875F-375EEE659CF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3D824-878A-451C-9F6E-7040C8634D4E}" type="datetimeFigureOut">
              <a:rPr lang="it-IT"/>
              <a:pPr>
                <a:defRPr/>
              </a:pPr>
              <a:t>10/04/2018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4A318-343A-4EBF-86D8-60A4C12527C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87658-38CF-469A-9C1D-C01E2EC75954}" type="datetimeFigureOut">
              <a:rPr lang="it-IT"/>
              <a:pPr>
                <a:defRPr/>
              </a:pPr>
              <a:t>10/04/2018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595EC-AF52-49B5-A0BD-A6CDC28C0C2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 u="none"/>
            </a:p>
          </p:txBody>
        </p:sp>
      </p:grpSp>
      <p:sp>
        <p:nvSpPr>
          <p:cNvPr id="7271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4EDDA-1D4A-4002-83DA-2D4959CC2741}" type="datetimeFigureOut">
              <a:rPr lang="it-IT"/>
              <a:pPr>
                <a:defRPr/>
              </a:pPr>
              <a:t>10/04/2018</a:t>
            </a:fld>
            <a:endParaRPr lang="it-IT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5F20C-6C21-4256-91F7-858ED641A4C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</p:grpSp>
      <p:sp>
        <p:nvSpPr>
          <p:cNvPr id="7476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7476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D5F99-68F2-4918-AE3C-5E628E4E2D63}" type="datetimeFigureOut">
              <a:rPr lang="it-IT"/>
              <a:pPr>
                <a:defRPr/>
              </a:pPr>
              <a:t>10/04/2018</a:t>
            </a:fld>
            <a:endParaRPr lang="it-IT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67820-EEE1-410E-88AC-7E4EC9278D6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55BAB-7C03-4E1A-A4AD-52411C448A85}" type="datetimeFigureOut">
              <a:rPr lang="it-IT"/>
              <a:pPr>
                <a:defRPr/>
              </a:pPr>
              <a:t>10/04/2018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CC7E9-394A-4FEA-95A6-41103708408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9BEA8-B4BB-4E7C-82B3-30EB66695480}" type="datetimeFigureOut">
              <a:rPr lang="it-IT"/>
              <a:pPr>
                <a:defRPr/>
              </a:pPr>
              <a:t>10/04/2018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B4754-74F0-4C9A-AD14-67634456CBA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CE8E1-D627-4900-99B2-890455C18AB0}" type="datetimeFigureOut">
              <a:rPr lang="it-IT"/>
              <a:pPr>
                <a:defRPr/>
              </a:pPr>
              <a:t>10/04/2018</a:t>
            </a:fld>
            <a:endParaRPr lang="it-IT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92CFF-A7F1-4A0B-9F38-350FC558C8A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1D3F0-4166-463D-A457-EB5F44C14614}" type="datetimeFigureOut">
              <a:rPr lang="it-IT"/>
              <a:pPr>
                <a:defRPr/>
              </a:pPr>
              <a:t>10/04/2018</a:t>
            </a:fld>
            <a:endParaRPr lang="it-IT"/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EA20F-6CE2-43BB-B956-BE850A9D75B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BA263-A7E4-47E9-9DBC-98CD62D887A5}" type="datetimeFigureOut">
              <a:rPr lang="it-IT"/>
              <a:pPr>
                <a:defRPr/>
              </a:pPr>
              <a:t>10/04/2018</a:t>
            </a:fld>
            <a:endParaRPr lang="it-IT"/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6AF4F-83C8-4EAA-83D7-FB5FFF3A48F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117614-E56C-4938-8398-2F1AC1BBA7B3}" type="datetimeFigureOut">
              <a:rPr lang="it-IT"/>
              <a:pPr>
                <a:defRPr/>
              </a:pPr>
              <a:t>10/04/2018</a:t>
            </a:fld>
            <a:endParaRPr lang="it-IT"/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F65270-AD6D-4081-B9BF-28627945C1E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6116B-745B-4009-A1FE-056EA6BE6489}" type="datetimeFigureOut">
              <a:rPr lang="it-IT"/>
              <a:pPr>
                <a:defRPr/>
              </a:pPr>
              <a:t>10/04/2018</a:t>
            </a:fld>
            <a:endParaRPr lang="it-IT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F491A-188B-46F1-8BE4-C5C5EA0952A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7DD38-88F1-48D1-8CF1-C00D367A4AA3}" type="datetimeFigureOut">
              <a:rPr lang="it-IT"/>
              <a:pPr>
                <a:defRPr/>
              </a:pPr>
              <a:t>10/04/2018</a:t>
            </a:fld>
            <a:endParaRPr lang="it-IT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C8C9C-8AFC-4D48-BE9B-B72BFFECCF8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105476" name="Oval 4"/>
              <p:cNvSpPr>
                <a:spLocks noChangeArrowheads="1"/>
              </p:cNvSpPr>
              <p:nvPr/>
            </p:nvSpPr>
            <p:spPr bwMode="hidden">
              <a:xfrm>
                <a:off x="3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477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105479" name="Oval 7"/>
              <p:cNvSpPr>
                <a:spLocks noChangeArrowheads="1"/>
              </p:cNvSpPr>
              <p:nvPr/>
            </p:nvSpPr>
            <p:spPr bwMode="hidden">
              <a:xfrm>
                <a:off x="-3" y="3"/>
                <a:ext cx="771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480" name="Oval 8"/>
              <p:cNvSpPr>
                <a:spLocks noChangeArrowheads="1"/>
              </p:cNvSpPr>
              <p:nvPr/>
            </p:nvSpPr>
            <p:spPr bwMode="hidden">
              <a:xfrm>
                <a:off x="276" y="254"/>
                <a:ext cx="186" cy="109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1034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105482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483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1035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1036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105486" name="Oval 14"/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  <p:sp>
              <p:nvSpPr>
                <p:cNvPr id="105487" name="Oval 15"/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</p:grpSp>
          <p:grpSp>
            <p:nvGrpSpPr>
              <p:cNvPr id="1037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1060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105490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78" y="2236"/>
                    <a:ext cx="1699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491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59" y="3109"/>
                    <a:ext cx="845" cy="4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1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105493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494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2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105496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497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3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105499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07" y="1616"/>
                    <a:ext cx="1680" cy="3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0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88" y="2030"/>
                    <a:ext cx="891" cy="51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4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105502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3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4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5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105505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6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7" y="1249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6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105508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856" y="1128"/>
                    <a:ext cx="1293" cy="2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9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48" y="918"/>
                    <a:ext cx="668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7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105511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66" y="2351"/>
                    <a:ext cx="1726" cy="29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12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8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105514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797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15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68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9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105517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18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5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0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105520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2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21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1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1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105523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74"/>
                    <a:ext cx="154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24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2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105526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27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26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3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105529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0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4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105532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3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5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105535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79" y="438"/>
                    <a:ext cx="483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6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28"/>
                    <a:ext cx="260" cy="13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6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105538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9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7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105541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42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8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105544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42" y="915"/>
                    <a:ext cx="1040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45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9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105547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05" y="1022"/>
                    <a:ext cx="1229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48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47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0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105550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27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51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46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sp>
              <p:nvSpPr>
                <p:cNvPr id="105552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  <p:sp>
              <p:nvSpPr>
                <p:cNvPr id="105553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  <p:grpSp>
              <p:nvGrpSpPr>
                <p:cNvPr id="1083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105555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71" y="927"/>
                    <a:ext cx="104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56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3" y="180"/>
                    <a:ext cx="566" cy="28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4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105558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59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5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105561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62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6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105564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65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34" y="3438"/>
                    <a:ext cx="907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7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105567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68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91" y="3603"/>
                    <a:ext cx="82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8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105570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346" y="2658"/>
                    <a:ext cx="1722" cy="3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71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672" y="3843"/>
                    <a:ext cx="920" cy="44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9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105573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74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0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105576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9" y="2462"/>
                    <a:ext cx="1643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77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532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1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105579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44"/>
                    <a:ext cx="1600" cy="2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80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6" y="3668"/>
                    <a:ext cx="851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2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105582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27" y="2677"/>
                    <a:ext cx="1432" cy="2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83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7" y="3650"/>
                    <a:ext cx="78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3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105585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3" y="2758"/>
                    <a:ext cx="143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86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51" y="3707"/>
                    <a:ext cx="767" cy="29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</p:grpSp>
          <p:sp>
            <p:nvSpPr>
              <p:cNvPr id="105587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88" name="Arc 116"/>
              <p:cNvSpPr>
                <a:spLocks/>
              </p:cNvSpPr>
              <p:nvPr/>
            </p:nvSpPr>
            <p:spPr bwMode="hidden">
              <a:xfrm flipH="1">
                <a:off x="3527" y="725"/>
                <a:ext cx="832" cy="900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89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0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5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1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28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2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3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4" name="Arc 122"/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5" name="Arc 123"/>
              <p:cNvSpPr>
                <a:spLocks/>
              </p:cNvSpPr>
              <p:nvPr/>
            </p:nvSpPr>
            <p:spPr bwMode="hidden">
              <a:xfrm>
                <a:off x="4302" y="463"/>
                <a:ext cx="558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6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88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7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1" cy="326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8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9" name="Arc 127"/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899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0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7" cy="901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1" name="Freeform 129"/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2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3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4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5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4" cy="41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6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5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7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5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8" name="Freeform 136"/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</p:grpSp>
      <p:sp>
        <p:nvSpPr>
          <p:cNvPr id="1027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8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5611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u="none">
                <a:latin typeface="+mn-lt"/>
              </a:defRPr>
            </a:lvl1pPr>
          </a:lstStyle>
          <a:p>
            <a:pPr>
              <a:defRPr/>
            </a:pPr>
            <a:fld id="{C679E383-3C61-4241-AFEA-F45C022EE3A5}" type="datetimeFigureOut">
              <a:rPr lang="it-IT"/>
              <a:pPr>
                <a:defRPr/>
              </a:pPr>
              <a:t>10/04/2018</a:t>
            </a:fld>
            <a:endParaRPr lang="it-IT"/>
          </a:p>
        </p:txBody>
      </p:sp>
      <p:sp>
        <p:nvSpPr>
          <p:cNvPr id="105612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u="none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5613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u="none">
                <a:latin typeface="+mn-lt"/>
              </a:defRPr>
            </a:lvl1pPr>
          </a:lstStyle>
          <a:p>
            <a:pPr>
              <a:defRPr/>
            </a:pPr>
            <a:fld id="{FFEB6217-225D-4346-95AA-2BBF8BC85E2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331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5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6575" y="6248400"/>
            <a:ext cx="2054225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 u="none"/>
            </a:lvl1pPr>
          </a:lstStyle>
          <a:p>
            <a:pPr>
              <a:defRPr/>
            </a:pPr>
            <a:fld id="{A9E7125E-86FA-4AFB-943F-F025A5E67EFD}" type="datetimeFigureOut">
              <a:rPr lang="it-IT"/>
              <a:pPr>
                <a:defRPr/>
              </a:pPr>
              <a:t>10/04/2018</a:t>
            </a:fld>
            <a:endParaRPr lang="it-IT"/>
          </a:p>
        </p:txBody>
      </p:sp>
      <p:sp>
        <p:nvSpPr>
          <p:cNvPr id="16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51200" y="6248400"/>
            <a:ext cx="2887663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 u="none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8150" y="62579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 u="none"/>
            </a:lvl1pPr>
          </a:lstStyle>
          <a:p>
            <a:pPr>
              <a:defRPr/>
            </a:pPr>
            <a:fld id="{F1120DE8-5E21-4824-9569-7E1B3D7AE39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5363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0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u="none"/>
            </a:lvl1pPr>
          </a:lstStyle>
          <a:p>
            <a:pPr>
              <a:defRPr/>
            </a:pPr>
            <a:fld id="{99CAC309-C55B-42BE-81AB-556B0EFED8EB}" type="datetimeFigureOut">
              <a:rPr lang="it-IT"/>
              <a:pPr>
                <a:defRPr/>
              </a:pPr>
              <a:t>10/04/2018</a:t>
            </a:fld>
            <a:endParaRPr lang="it-IT"/>
          </a:p>
        </p:txBody>
      </p:sp>
      <p:sp>
        <p:nvSpPr>
          <p:cNvPr id="21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u="none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u="none"/>
            </a:lvl1pPr>
          </a:lstStyle>
          <a:p>
            <a:pPr>
              <a:defRPr/>
            </a:pPr>
            <a:fld id="{5D4100E6-8F5D-445A-B8F5-D8448D9F3D9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896938"/>
            <a:ext cx="8561388" cy="433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3238" y="457200"/>
            <a:ext cx="8172450" cy="5708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633413"/>
            <a:ext cx="8143875" cy="5603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00" y="1695450"/>
            <a:ext cx="7507288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6775" y="288925"/>
            <a:ext cx="7234238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400" y="360363"/>
            <a:ext cx="8015288" cy="602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05125" y="1252538"/>
            <a:ext cx="1050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533525"/>
            <a:ext cx="8299450" cy="3695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604963"/>
            <a:ext cx="6589712" cy="268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75" y="742950"/>
            <a:ext cx="8796338" cy="477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675" y="549275"/>
            <a:ext cx="8842375" cy="552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44500"/>
            <a:ext cx="8604250" cy="600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 descr="W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587375"/>
            <a:ext cx="8393112" cy="557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800" y="695325"/>
            <a:ext cx="8316913" cy="547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313" y="677863"/>
            <a:ext cx="8478837" cy="512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 descr="W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498475"/>
            <a:ext cx="8231188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uochi d'artificio">
  <a:themeElements>
    <a:clrScheme name="Fuochi d'artificio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Fuochi d'artificio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uochi d'artificio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ifinito">
  <a:themeElements>
    <a:clrScheme name="Rifinito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ifinito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finito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inito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inito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Filigrana">
  <a:themeElements>
    <a:clrScheme name="Filigran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Filigrana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ligran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a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a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a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4999</TotalTime>
  <Words>0</Words>
  <Application>Microsoft Office PowerPoint</Application>
  <PresentationFormat>On-screen Show (4:3)</PresentationFormat>
  <Paragraphs>0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Modello struttura</vt:lpstr>
      </vt:variant>
      <vt:variant>
        <vt:i4>6</vt:i4>
      </vt:variant>
      <vt:variant>
        <vt:lpstr>Titoli diapositive</vt:lpstr>
      </vt:variant>
      <vt:variant>
        <vt:i4>15</vt:i4>
      </vt:variant>
    </vt:vector>
  </HeadingPairs>
  <TitlesOfParts>
    <vt:vector size="26" baseType="lpstr">
      <vt:lpstr>Arial</vt:lpstr>
      <vt:lpstr>Arial Black</vt:lpstr>
      <vt:lpstr>Times New Roman</vt:lpstr>
      <vt:lpstr>Calibri</vt:lpstr>
      <vt:lpstr>Wingdings</vt:lpstr>
      <vt:lpstr>Fuochi d'artificio</vt:lpstr>
      <vt:lpstr>Rifinito</vt:lpstr>
      <vt:lpstr>Filigrana</vt:lpstr>
      <vt:lpstr>Fuochi d'artificio</vt:lpstr>
      <vt:lpstr>Rifinito</vt:lpstr>
      <vt:lpstr>Filigrana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giovanni</cp:lastModifiedBy>
  <cp:revision>465</cp:revision>
  <dcterms:modified xsi:type="dcterms:W3CDTF">2018-04-10T17:00:05Z</dcterms:modified>
</cp:coreProperties>
</file>