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80" r:id="rId2"/>
    <p:sldMasterId id="2147483682" r:id="rId3"/>
  </p:sldMasterIdLst>
  <p:notesMasterIdLst>
    <p:notesMasterId r:id="rId28"/>
  </p:notesMasterIdLst>
  <p:sldIdLst>
    <p:sldId id="335" r:id="rId4"/>
    <p:sldId id="338" r:id="rId5"/>
    <p:sldId id="419" r:id="rId6"/>
    <p:sldId id="411" r:id="rId7"/>
    <p:sldId id="410" r:id="rId8"/>
    <p:sldId id="342" r:id="rId9"/>
    <p:sldId id="347" r:id="rId10"/>
    <p:sldId id="352" r:id="rId11"/>
    <p:sldId id="359" r:id="rId12"/>
    <p:sldId id="375" r:id="rId13"/>
    <p:sldId id="378" r:id="rId14"/>
    <p:sldId id="414" r:id="rId15"/>
    <p:sldId id="415" r:id="rId16"/>
    <p:sldId id="416" r:id="rId17"/>
    <p:sldId id="417" r:id="rId18"/>
    <p:sldId id="380" r:id="rId19"/>
    <p:sldId id="393" r:id="rId20"/>
    <p:sldId id="420" r:id="rId21"/>
    <p:sldId id="421" r:id="rId22"/>
    <p:sldId id="422" r:id="rId23"/>
    <p:sldId id="423" r:id="rId24"/>
    <p:sldId id="424" r:id="rId25"/>
    <p:sldId id="426" r:id="rId26"/>
    <p:sldId id="425" r:id="rId27"/>
  </p:sldIdLst>
  <p:sldSz cx="9144000" cy="6858000" type="screen4x3"/>
  <p:notesSz cx="6858000" cy="97155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FF00"/>
    <a:srgbClr val="CC00CC"/>
    <a:srgbClr val="FFFFFF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5" autoAdjust="0"/>
  </p:normalViewPr>
  <p:slideViewPr>
    <p:cSldViewPr>
      <p:cViewPr varScale="1">
        <p:scale>
          <a:sx n="123" d="100"/>
          <a:sy n="123" d="100"/>
        </p:scale>
        <p:origin x="-31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fld id="{36795B93-1D97-4C36-A362-4983D3619872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00125" y="728663"/>
            <a:ext cx="4857750" cy="36433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614863"/>
            <a:ext cx="5486400" cy="43719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228138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228138"/>
            <a:ext cx="2971800" cy="4857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u="none">
                <a:latin typeface="+mn-lt"/>
              </a:defRPr>
            </a:lvl1pPr>
          </a:lstStyle>
          <a:p>
            <a:pPr>
              <a:defRPr/>
            </a:pPr>
            <a:fld id="{DE705AA6-095C-4B51-9F71-8C943369721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3" y="187"/>
              <a:ext cx="4298" cy="3372"/>
              <a:chOff x="0" y="0"/>
              <a:chExt cx="5533" cy="4341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70" cy="4341"/>
                <a:chOff x="0" y="0"/>
                <a:chExt cx="5470" cy="4341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6"/>
                  <a:ext cx="2919" cy="2151"/>
                  <a:chOff x="1265" y="814"/>
                  <a:chExt cx="2919" cy="2151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7"/>
                    <a:ext cx="2922" cy="2145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80" y="1601"/>
                    <a:ext cx="579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470" cy="4341"/>
                  <a:chOff x="0" y="0"/>
                  <a:chExt cx="5470" cy="4341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5" y="1502"/>
                    <a:ext cx="1258" cy="2327"/>
                    <a:chOff x="3471" y="1530"/>
                    <a:chExt cx="1258" cy="2327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5" y="2236"/>
                      <a:ext cx="172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3" y="3148"/>
                      <a:ext cx="922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1"/>
                    <a:ext cx="2463" cy="1332"/>
                    <a:chOff x="2864" y="2019"/>
                    <a:chExt cx="2463" cy="1332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22"/>
                      <a:ext cx="1814" cy="34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5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1" y="1804"/>
                    <a:ext cx="2477" cy="1064"/>
                    <a:chOff x="2897" y="1832"/>
                    <a:chExt cx="2477" cy="1064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7" y="1832"/>
                      <a:ext cx="1735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6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2" cy="657"/>
                    <a:chOff x="2958" y="1414"/>
                    <a:chExt cx="2342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28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3"/>
                    <a:chOff x="2983" y="1269"/>
                    <a:chExt cx="2150" cy="343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90"/>
                      <a:ext cx="1404" cy="21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89"/>
                    <a:ext cx="1879" cy="427"/>
                    <a:chOff x="2938" y="917"/>
                    <a:chExt cx="1879" cy="427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9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20"/>
                      <a:ext cx="662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3" cy="1332"/>
                    <a:chOff x="-5" y="2196"/>
                    <a:chExt cx="2463" cy="1332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4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2" y="2984"/>
                      <a:ext cx="976" cy="54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4"/>
                    <a:chOff x="-52" y="2009"/>
                    <a:chExt cx="2477" cy="1064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3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6"/>
                      <a:ext cx="932" cy="47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7"/>
                    <a:chOff x="-74" y="1813"/>
                    <a:chExt cx="2472" cy="927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0" y="1816"/>
                      <a:ext cx="1675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6" y="1563"/>
                    <a:ext cx="2342" cy="657"/>
                    <a:chOff x="22" y="1591"/>
                    <a:chExt cx="2342" cy="657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9" y="1591"/>
                      <a:ext cx="1545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5" y="1758"/>
                      <a:ext cx="828" cy="48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8"/>
                    <a:ext cx="2150" cy="343"/>
                    <a:chOff x="189" y="1446"/>
                    <a:chExt cx="2150" cy="343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4" y="1466"/>
                      <a:ext cx="1402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3"/>
                      <a:ext cx="754" cy="34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2" y="1306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1"/>
                    <a:ext cx="1850" cy="554"/>
                    <a:chOff x="616" y="899"/>
                    <a:chExt cx="1850" cy="554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3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2"/>
                      <a:ext cx="662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6" y="1117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92"/>
                      <a:ext cx="662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6"/>
                    <a:ext cx="778" cy="1512"/>
                    <a:chOff x="1633" y="104"/>
                    <a:chExt cx="778" cy="1512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0" y="961"/>
                      <a:ext cx="1103" cy="2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31"/>
                      <a:ext cx="591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0"/>
                    <a:ext cx="634" cy="1534"/>
                    <a:chOff x="1935" y="28"/>
                    <a:chExt cx="634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28" y="927"/>
                      <a:ext cx="1063" cy="2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21" y="148"/>
                      <a:ext cx="569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5" cy="566"/>
                    <a:chOff x="2822" y="672"/>
                    <a:chExt cx="1845" cy="566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5" y="1023"/>
                      <a:ext cx="123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7" y="672"/>
                      <a:ext cx="663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1" cy="717"/>
                    <a:chOff x="2683" y="445"/>
                    <a:chExt cx="1781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2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2" y="445"/>
                      <a:ext cx="66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7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40" cy="1520"/>
                    <a:chOff x="2800" y="41"/>
                    <a:chExt cx="640" cy="1520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54" y="939"/>
                      <a:ext cx="1063" cy="18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10" y="182"/>
                      <a:ext cx="569" cy="291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08" y="135"/>
                    <a:ext cx="1017" cy="1464"/>
                    <a:chOff x="2934" y="163"/>
                    <a:chExt cx="1017" cy="1464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8" y="912"/>
                      <a:ext cx="1155" cy="26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31" y="260"/>
                      <a:ext cx="622" cy="42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4" y="4"/>
                    <a:ext cx="243" cy="1448"/>
                    <a:chOff x="2730" y="32"/>
                    <a:chExt cx="243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6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7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1"/>
                    <a:ext cx="1085" cy="2450"/>
                    <a:chOff x="943" y="1769"/>
                    <a:chExt cx="1085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11" y="2474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7" y="3510"/>
                      <a:ext cx="923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3"/>
                    <a:chOff x="1455" y="1936"/>
                    <a:chExt cx="766" cy="2373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0" y="2573"/>
                      <a:ext cx="1594" cy="3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3" y="3635"/>
                      <a:ext cx="856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1" y="1962"/>
                    <a:ext cx="459" cy="2329"/>
                    <a:chOff x="1956" y="1990"/>
                    <a:chExt cx="492" cy="2604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34" y="2693"/>
                      <a:ext cx="1709" cy="29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24" y="3886"/>
                      <a:ext cx="917" cy="46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6"/>
                    <a:chOff x="3334" y="1717"/>
                    <a:chExt cx="1125" cy="2426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6" y="2423"/>
                      <a:ext cx="1724" cy="31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1" y="3435"/>
                      <a:ext cx="922" cy="4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8"/>
                    <a:ext cx="883" cy="2426"/>
                    <a:chOff x="3181" y="1866"/>
                    <a:chExt cx="883" cy="2426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5" y="2542"/>
                      <a:ext cx="1647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65" y="3614"/>
                      <a:ext cx="884" cy="471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5"/>
                    <a:ext cx="619" cy="2386"/>
                    <a:chOff x="3006" y="1983"/>
                    <a:chExt cx="619" cy="2386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8" y="2661"/>
                      <a:ext cx="1599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2" y="3747"/>
                      <a:ext cx="859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3"/>
                    <a:ext cx="405" cy="2219"/>
                    <a:chOff x="2819" y="2101"/>
                    <a:chExt cx="405" cy="2219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6" y="2711"/>
                      <a:ext cx="1471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6" cy="2185"/>
                    <a:chOff x="2287" y="2135"/>
                    <a:chExt cx="426" cy="2185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0" y="2760"/>
                      <a:ext cx="1437" cy="1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7"/>
                      <a:ext cx="771" cy="29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it-IT" u="none"/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4" y="313"/>
                <a:ext cx="5459" cy="3667"/>
                <a:chOff x="74" y="313"/>
                <a:chExt cx="5459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4" y="313"/>
                  <a:ext cx="5459" cy="3667"/>
                  <a:chOff x="74" y="313"/>
                  <a:chExt cx="5459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6" y="456"/>
                    <a:ext cx="2567" cy="2047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5" y="1601"/>
                    <a:ext cx="2017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9" y="1181"/>
                    <a:ext cx="1426" cy="2380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1" y="812"/>
                    <a:ext cx="2543" cy="2380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8" y="313"/>
                    <a:ext cx="1851" cy="2304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5" cy="2304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800" y="438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20253369">
                  <a:off x="3280" y="1529"/>
                  <a:ext cx="442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49"/>
              <a:ext cx="4038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0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6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1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6" y="2149"/>
                <a:ext cx="442" cy="8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7" y="1470"/>
                <a:ext cx="1519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3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2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</p:grpSp>
      <p:sp>
        <p:nvSpPr>
          <p:cNvPr id="106631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06632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B467B-82D8-4D0D-9F36-B692428B754A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8764D-00F1-4968-8555-7F21B0DD73C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55C0F-D2F6-46BA-9663-A3EAF00CFF28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66EEE-8041-48AC-9A29-757C952A93A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24DE0-47D4-4348-AB53-DFC36E903236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084DED-0238-40A5-A5C8-3C6B3B10EC3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 u="none"/>
            </a:p>
          </p:txBody>
        </p:sp>
      </p:grpSp>
      <p:sp>
        <p:nvSpPr>
          <p:cNvPr id="7271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C4EA0-5C06-4BF2-9254-42F2B11D1689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7C572-2412-451D-9402-A6EA71596B5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2857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 sz="2400" u="none">
                <a:latin typeface="Times New Roman" pitchFamily="18" charset="0"/>
              </a:endParaRPr>
            </a:p>
          </p:txBody>
        </p:sp>
      </p:grpSp>
      <p:sp>
        <p:nvSpPr>
          <p:cNvPr id="7476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7476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53866-8137-4731-822C-360B26A660EE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C6E60-ADBA-4EDA-8F69-D30F47096F4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F5B55-10AE-492D-8115-4501B3795D02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DE40B-3E0F-439F-8ABB-5596EDC7BE5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5C2AB-E87B-4400-83A4-E6682AF39B5B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C27E2-6C54-4077-9F48-C20CCFA383A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ED6B2F-81E2-4334-8509-B8CC5A4ADDD8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1DA2E-E984-4E66-9A19-E635C6B47BE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B8791-24E8-4943-9F16-CB6A43A7E494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646B7-E23E-4A28-9AE1-B64E8D16AFD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9FC192-450C-4174-BFED-2BD0C203E853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FDC75-E667-44FC-9B91-5D03720D644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84482-D20A-4B6D-9670-D7DF3D720710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673E70-6403-4B24-9778-B6BF8EDBDE97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C0A9FB-340F-4969-A0CE-1FC73093BD51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3EBDDD-2166-43B5-ABC0-C792BAC129B0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BC93A-2170-40AA-B4FC-9DE9BE5E6439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F16D0-6449-405D-8611-FCBECBBD717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05476" name="Oval 4"/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477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05479" name="Oval 7"/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480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1034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05482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483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  <p:grpSp>
          <p:nvGrpSpPr>
            <p:cNvPr id="1035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1036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05486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  <p:sp>
              <p:nvSpPr>
                <p:cNvPr id="105487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</p:grpSp>
          <p:grpSp>
            <p:nvGrpSpPr>
              <p:cNvPr id="1037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1060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05490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78" y="2236"/>
                    <a:ext cx="1699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491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47" y="3121"/>
                    <a:ext cx="869" cy="4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1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05493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494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2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05496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497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3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05499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07" y="1616"/>
                    <a:ext cx="1680" cy="34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0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891" cy="51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4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05502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3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4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5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05505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6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49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6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05508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880" y="1128"/>
                    <a:ext cx="1268" cy="2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09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7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05511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66" y="2351"/>
                    <a:ext cx="1726" cy="29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12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8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05514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797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15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69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05517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18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5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0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05520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5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21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1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1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05523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74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24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2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05526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27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26"/>
                    <a:ext cx="755" cy="36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3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05529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0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4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05532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3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5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05535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6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6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05538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39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7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05541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42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8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05544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42" y="915"/>
                    <a:ext cx="1040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45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79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05547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05" y="1022"/>
                    <a:ext cx="1229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48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47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0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05550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51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46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sp>
              <p:nvSpPr>
                <p:cNvPr id="105552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  <p:sp>
              <p:nvSpPr>
                <p:cNvPr id="105553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it-IT" u="none"/>
                </a:p>
              </p:txBody>
            </p:sp>
            <p:grpSp>
              <p:nvGrpSpPr>
                <p:cNvPr id="1083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05555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71" y="927"/>
                    <a:ext cx="104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56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4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05558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59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5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05561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62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6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05564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65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31" y="3460"/>
                    <a:ext cx="913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7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05567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68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91" y="3603"/>
                    <a:ext cx="820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8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05570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372" y="2657"/>
                    <a:ext cx="172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71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686" y="3843"/>
                    <a:ext cx="923" cy="46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89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05573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74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0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05576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9" y="2486"/>
                    <a:ext cx="1643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77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557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1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05579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44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80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6" y="3693"/>
                    <a:ext cx="851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2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05582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27" y="2677"/>
                    <a:ext cx="1432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83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674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  <p:grpSp>
              <p:nvGrpSpPr>
                <p:cNvPr id="1093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05585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  <p:sp>
                <p:nvSpPr>
                  <p:cNvPr id="105586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731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it-IT" u="none"/>
                  </a:p>
                </p:txBody>
              </p:sp>
            </p:grpSp>
          </p:grpSp>
          <p:sp>
            <p:nvSpPr>
              <p:cNvPr id="105587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88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0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89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0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1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8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2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3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4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5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6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7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8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599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899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0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1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2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3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4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5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6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7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  <p:sp>
            <p:nvSpPr>
              <p:cNvPr id="105608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it-IT" u="none"/>
              </a:p>
            </p:txBody>
          </p:sp>
        </p:grpSp>
      </p:grpSp>
      <p:sp>
        <p:nvSpPr>
          <p:cNvPr id="1027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8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5611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u="none">
                <a:latin typeface="+mn-lt"/>
              </a:defRPr>
            </a:lvl1pPr>
          </a:lstStyle>
          <a:p>
            <a:pPr>
              <a:defRPr/>
            </a:pPr>
            <a:fld id="{AE280B0D-4E03-48E2-9959-0AF200760442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105612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u="none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5613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u="none">
                <a:latin typeface="+mn-lt"/>
              </a:defRPr>
            </a:lvl1pPr>
          </a:lstStyle>
          <a:p>
            <a:pPr>
              <a:defRPr/>
            </a:pPr>
            <a:fld id="{F98A1CF6-A1AD-4366-9AF9-101AFF86FB73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4" r:id="rId3"/>
    <p:sldLayoutId id="2147483693" r:id="rId4"/>
    <p:sldLayoutId id="2147483692" r:id="rId5"/>
    <p:sldLayoutId id="2147483691" r:id="rId6"/>
    <p:sldLayoutId id="2147483690" r:id="rId7"/>
    <p:sldLayoutId id="2147483689" r:id="rId8"/>
    <p:sldLayoutId id="2147483688" r:id="rId9"/>
    <p:sldLayoutId id="2147483687" r:id="rId10"/>
    <p:sldLayoutId id="214748368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5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6575" y="6248400"/>
            <a:ext cx="2054225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 u="none"/>
            </a:lvl1pPr>
          </a:lstStyle>
          <a:p>
            <a:pPr>
              <a:defRPr/>
            </a:pPr>
            <a:fld id="{92B47CE7-0B0E-468A-9C72-BA845741CFEB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16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51200" y="6248400"/>
            <a:ext cx="2887663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 u="none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8150" y="62579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 u="none"/>
            </a:lvl1pPr>
          </a:lstStyle>
          <a:p>
            <a:pPr>
              <a:defRPr/>
            </a:pPr>
            <a:fld id="{AC7154F3-8FC0-4B75-A705-5E7A5C45593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5363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0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u="none"/>
            </a:lvl1pPr>
          </a:lstStyle>
          <a:p>
            <a:pPr>
              <a:defRPr/>
            </a:pPr>
            <a:fld id="{52362B0E-E531-4952-A21C-CCE8AA319DF2}" type="datetimeFigureOut">
              <a:rPr lang="it-IT"/>
              <a:pPr>
                <a:defRPr/>
              </a:pPr>
              <a:t>28/05/2015</a:t>
            </a:fld>
            <a:endParaRPr lang="it-IT"/>
          </a:p>
        </p:txBody>
      </p:sp>
      <p:sp>
        <p:nvSpPr>
          <p:cNvPr id="21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u="none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u="none"/>
            </a:lvl1pPr>
          </a:lstStyle>
          <a:p>
            <a:pPr>
              <a:defRPr/>
            </a:pPr>
            <a:fld id="{ECBE10F9-D27E-4C6B-A905-9F3C8980F54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" y="1428750"/>
            <a:ext cx="9051925" cy="4087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225" y="1060450"/>
            <a:ext cx="8543925" cy="452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46075"/>
            <a:ext cx="8374062" cy="589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8138" y="433388"/>
            <a:ext cx="8410575" cy="580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188" y="1443038"/>
            <a:ext cx="8662987" cy="349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512763"/>
            <a:ext cx="8316912" cy="529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7650" y="1454150"/>
            <a:ext cx="8572500" cy="341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612775"/>
            <a:ext cx="8129588" cy="540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3725" y="1095375"/>
            <a:ext cx="8010525" cy="326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475" y="2235200"/>
            <a:ext cx="8918575" cy="234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763" y="1835150"/>
            <a:ext cx="8634412" cy="3394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125" y="366713"/>
            <a:ext cx="8655050" cy="601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762000"/>
            <a:ext cx="8680450" cy="482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400" y="752475"/>
            <a:ext cx="8396288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213" y="792163"/>
            <a:ext cx="824547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8013" y="841375"/>
            <a:ext cx="7924800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908050"/>
            <a:ext cx="8766175" cy="456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188" y="222250"/>
            <a:ext cx="8932862" cy="630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608013"/>
            <a:ext cx="8774113" cy="495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6550" y="692150"/>
            <a:ext cx="8428038" cy="525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" y="333375"/>
            <a:ext cx="8816975" cy="602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922338"/>
            <a:ext cx="8299450" cy="481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uochi d'artificio">
  <a:themeElements>
    <a:clrScheme name="Fuochi d'artificio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Fuochi d'artificio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uochi d'artificio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uochi d'artificio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ifinito">
  <a:themeElements>
    <a:clrScheme name="Rifinito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ifinito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inito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inito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inito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inito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Filigrana">
  <a:themeElements>
    <a:clrScheme name="Filigran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Filigrana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ligran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a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a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4229</TotalTime>
  <Words>0</Words>
  <Application>Microsoft Office PowerPoint</Application>
  <PresentationFormat>On-screen Show (4:3)</PresentationFormat>
  <Paragraphs>0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Modello struttura</vt:lpstr>
      </vt:variant>
      <vt:variant>
        <vt:i4>6</vt:i4>
      </vt:variant>
      <vt:variant>
        <vt:lpstr>Titoli diapositive</vt:lpstr>
      </vt:variant>
      <vt:variant>
        <vt:i4>24</vt:i4>
      </vt:variant>
    </vt:vector>
  </HeadingPairs>
  <TitlesOfParts>
    <vt:vector size="35" baseType="lpstr">
      <vt:lpstr>Arial</vt:lpstr>
      <vt:lpstr>Arial Black</vt:lpstr>
      <vt:lpstr>Times New Roman</vt:lpstr>
      <vt:lpstr>Calibri</vt:lpstr>
      <vt:lpstr>Wingdings</vt:lpstr>
      <vt:lpstr>Fuochi d'artificio</vt:lpstr>
      <vt:lpstr>Rifinito</vt:lpstr>
      <vt:lpstr>Filigrana</vt:lpstr>
      <vt:lpstr>Fuochi d'artificio</vt:lpstr>
      <vt:lpstr>Rifinito</vt:lpstr>
      <vt:lpstr>Filigrana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giovanni</cp:lastModifiedBy>
  <cp:revision>408</cp:revision>
  <dcterms:modified xsi:type="dcterms:W3CDTF">2015-05-28T11:02:00Z</dcterms:modified>
</cp:coreProperties>
</file>