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0" r:id="rId2"/>
    <p:sldMasterId id="2147483682" r:id="rId3"/>
  </p:sldMasterIdLst>
  <p:notesMasterIdLst>
    <p:notesMasterId r:id="rId21"/>
  </p:notesMasterIdLst>
  <p:sldIdLst>
    <p:sldId id="335" r:id="rId4"/>
    <p:sldId id="338" r:id="rId5"/>
    <p:sldId id="419" r:id="rId6"/>
    <p:sldId id="411" r:id="rId7"/>
    <p:sldId id="410" r:id="rId8"/>
    <p:sldId id="342" r:id="rId9"/>
    <p:sldId id="347" r:id="rId10"/>
    <p:sldId id="352" r:id="rId11"/>
    <p:sldId id="378" r:id="rId12"/>
    <p:sldId id="414" r:id="rId13"/>
    <p:sldId id="415" r:id="rId14"/>
    <p:sldId id="416" r:id="rId15"/>
    <p:sldId id="417" r:id="rId16"/>
    <p:sldId id="380" r:id="rId17"/>
    <p:sldId id="393" r:id="rId18"/>
    <p:sldId id="420" r:id="rId19"/>
    <p:sldId id="421" r:id="rId20"/>
  </p:sldIdLst>
  <p:sldSz cx="9144000" cy="6858000" type="screen4x3"/>
  <p:notesSz cx="6858000" cy="97155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CC00CC"/>
    <a:srgbClr val="FFFF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5" autoAdjust="0"/>
  </p:normalViewPr>
  <p:slideViewPr>
    <p:cSldViewPr>
      <p:cViewPr varScale="1">
        <p:scale>
          <a:sx n="125" d="100"/>
          <a:sy n="125" d="100"/>
        </p:scale>
        <p:origin x="-2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BE806FD0-8CBC-46F8-9E1D-263BA3DCE39A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7750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6400" cy="43719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CAD844A2-F74B-4931-9770-1E843B24D84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3" y="3148"/>
                      <a:ext cx="922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2"/>
                      <a:ext cx="181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8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0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2" y="2984"/>
                      <a:ext cx="976" cy="54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3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6"/>
                      <a:ext cx="1675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5" y="1758"/>
                      <a:ext cx="828" cy="4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2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0" y="961"/>
                      <a:ext cx="110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7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21" y="148"/>
                      <a:ext cx="569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5" y="1023"/>
                      <a:ext cx="123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4" y="939"/>
                      <a:ext cx="1063" cy="18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69" cy="29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8" y="912"/>
                      <a:ext cx="1155" cy="26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1" y="260"/>
                      <a:ext cx="622" cy="4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7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0" y="2573"/>
                      <a:ext cx="159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4" y="2693"/>
                      <a:ext cx="1709" cy="29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3" y="3881"/>
                      <a:ext cx="917" cy="46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6" y="2423"/>
                      <a:ext cx="172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2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7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61" y="3614"/>
                      <a:ext cx="884" cy="47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1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5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1" y="812"/>
                    <a:ext cx="2543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663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663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ABBD0-DF93-4CA5-B64F-399F4A13909C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99F97-0B16-4E3A-A981-9AEC342E59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41D10-9089-4CB7-A8A2-F7ADB3F2B508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FB0AE-BF27-49E4-B971-19353A9BBF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F8A83-2C73-4072-B641-AA9C96BAD768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EA981-C7FB-4B97-9427-69B6B3A1302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 u="none"/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3FEC-C38A-42E9-8E00-0833629B471F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6857A-15CF-4949-9856-6A6A8A12CE7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D591C-8A28-47C9-AC12-3E1959D39F08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1BB1D-4005-4256-9594-B8B07E84175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3EE1E-D52C-4815-A4BE-3CF478885908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76E5D-5F9E-425B-9072-B25882BCDBF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85CDC-058F-4BFF-9522-D797E34736BB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08177-FB14-4F97-97DF-D32F8C84740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D1492-9C6D-4B82-A35D-E79A6D479220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A74CA-0BF5-48F3-A0E2-C5C43EAB2D9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230CA-1EE3-47C0-84A4-9DD19FED91D4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30877-7B4E-4705-A673-F2C6ED521D1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90D99-BE9A-40E7-9D53-8F51DFA427BD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10679-0B59-4309-8204-5803E36561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73522-BE7C-4874-BFBD-1FB142B46A03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081C0-879A-4E48-AA03-6A45E1B0EB3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FA8C5-09AA-4DE7-A9D3-A22A44C8DC6C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C778F-176B-4EFA-A34D-664C7DA17A7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E6F95-CA75-42B1-AA2A-373BE204BC92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6A8B8-E36D-4039-B785-67613576B7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547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547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548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548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48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549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52" y="3117"/>
                    <a:ext cx="860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549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549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49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50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50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550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71" y="1128"/>
                    <a:ext cx="1277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551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551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551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552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552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552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552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553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553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553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554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554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554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555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10555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55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555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555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556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556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53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556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557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63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84" y="3838"/>
                    <a:ext cx="920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557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557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77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48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557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84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558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65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558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22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</p:grpSp>
          <p:sp>
            <p:nvSpPr>
              <p:cNvPr id="10558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561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+mn-lt"/>
              </a:defRPr>
            </a:lvl1pPr>
          </a:lstStyle>
          <a:p>
            <a:pPr>
              <a:defRPr/>
            </a:pPr>
            <a:fld id="{3F4061B9-3950-409A-AFCA-33C937627275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10561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61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+mn-lt"/>
              </a:defRPr>
            </a:lvl1pPr>
          </a:lstStyle>
          <a:p>
            <a:pPr>
              <a:defRPr/>
            </a:pPr>
            <a:fld id="{E1E421E8-DEE0-4E12-929C-C978A37CE0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" y="6248400"/>
            <a:ext cx="2054225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0E527B39-41BC-4F24-AA9E-22D926609F27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248400"/>
            <a:ext cx="28876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2579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02D1C326-114B-484A-B457-5EA6E2D9C63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CEFCDF2D-5ADE-48F2-9CBF-2C2E54A9D45E}" type="datetimeFigureOut">
              <a:rPr lang="it-IT"/>
              <a:pPr>
                <a:defRPr/>
              </a:pPr>
              <a:t>07/09/2017</a:t>
            </a:fld>
            <a:endParaRPr lang="it-IT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7A20E608-9FDA-4559-B85A-070985D78E6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682625"/>
            <a:ext cx="8197850" cy="469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92150"/>
            <a:ext cx="8072438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688975"/>
            <a:ext cx="6553200" cy="504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775" y="1557338"/>
            <a:ext cx="6891338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060575"/>
            <a:ext cx="5862638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836613"/>
            <a:ext cx="5351463" cy="429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766763"/>
            <a:ext cx="8464550" cy="3598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719138"/>
            <a:ext cx="8428038" cy="4581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973263"/>
            <a:ext cx="6532563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917575"/>
            <a:ext cx="8183563" cy="3735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433388"/>
            <a:ext cx="8453438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3350"/>
            <a:ext cx="8285162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688" y="225425"/>
            <a:ext cx="8472487" cy="6169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913" y="261938"/>
            <a:ext cx="8504237" cy="5830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13" y="333375"/>
            <a:ext cx="8615362" cy="5356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333375"/>
            <a:ext cx="7967663" cy="5827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ochi d'artificio">
  <a:themeElements>
    <a:clrScheme name="Fuochi d'artificio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ifinito">
  <a:themeElements>
    <a:clrScheme name="Rifinito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ifinit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inito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4485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Modello struttura</vt:lpstr>
      </vt:variant>
      <vt:variant>
        <vt:i4>6</vt:i4>
      </vt:variant>
      <vt:variant>
        <vt:lpstr>Titoli diapositive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Times New Roman</vt:lpstr>
      <vt:lpstr>Calibri</vt:lpstr>
      <vt:lpstr>Wingdings</vt:lpstr>
      <vt:lpstr>Fuochi d'artificio</vt:lpstr>
      <vt:lpstr>Rifinito</vt:lpstr>
      <vt:lpstr>Filigrana</vt:lpstr>
      <vt:lpstr>Fuochi d'artificio</vt:lpstr>
      <vt:lpstr>Rifinito</vt:lpstr>
      <vt:lpstr>Filigrana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giovanni</cp:lastModifiedBy>
  <cp:revision>428</cp:revision>
  <dcterms:modified xsi:type="dcterms:W3CDTF">2017-09-07T18:17:33Z</dcterms:modified>
</cp:coreProperties>
</file>