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80" r:id="rId2"/>
    <p:sldMasterId id="2147483682" r:id="rId3"/>
  </p:sldMasterIdLst>
  <p:notesMasterIdLst>
    <p:notesMasterId r:id="rId34"/>
  </p:notesMasterIdLst>
  <p:sldIdLst>
    <p:sldId id="335" r:id="rId4"/>
    <p:sldId id="354" r:id="rId5"/>
    <p:sldId id="429" r:id="rId6"/>
    <p:sldId id="359" r:id="rId7"/>
    <p:sldId id="412" r:id="rId8"/>
    <p:sldId id="360" r:id="rId9"/>
    <p:sldId id="408" r:id="rId10"/>
    <p:sldId id="395" r:id="rId11"/>
    <p:sldId id="364" r:id="rId12"/>
    <p:sldId id="365" r:id="rId13"/>
    <p:sldId id="424" r:id="rId14"/>
    <p:sldId id="425" r:id="rId15"/>
    <p:sldId id="426" r:id="rId16"/>
    <p:sldId id="375" r:id="rId17"/>
    <p:sldId id="378" r:id="rId18"/>
    <p:sldId id="414" r:id="rId19"/>
    <p:sldId id="380" r:id="rId20"/>
    <p:sldId id="393" r:id="rId21"/>
    <p:sldId id="415" r:id="rId22"/>
    <p:sldId id="416" r:id="rId23"/>
    <p:sldId id="417" r:id="rId24"/>
    <p:sldId id="418" r:id="rId25"/>
    <p:sldId id="419" r:id="rId26"/>
    <p:sldId id="427" r:id="rId27"/>
    <p:sldId id="420" r:id="rId28"/>
    <p:sldId id="421" r:id="rId29"/>
    <p:sldId id="422" r:id="rId30"/>
    <p:sldId id="423" r:id="rId31"/>
    <p:sldId id="428" r:id="rId32"/>
    <p:sldId id="430" r:id="rId33"/>
  </p:sldIdLst>
  <p:sldSz cx="9144000" cy="6858000" type="screen4x3"/>
  <p:notesSz cx="6858000" cy="97155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FF00"/>
    <a:srgbClr val="CC00CC"/>
    <a:srgbClr val="FFFFFF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5" autoAdjust="0"/>
  </p:normalViewPr>
  <p:slideViewPr>
    <p:cSldViewPr>
      <p:cViewPr varScale="1">
        <p:scale>
          <a:sx n="125" d="100"/>
          <a:sy n="125" d="100"/>
        </p:scale>
        <p:origin x="-25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fld id="{3CDAC31B-0DA6-4143-B567-5218BACE0760}" type="datetimeFigureOut">
              <a:rPr lang="it-IT"/>
              <a:pPr>
                <a:defRPr/>
              </a:pPr>
              <a:t>13/03/2017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00125" y="728663"/>
            <a:ext cx="4857750" cy="3643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614863"/>
            <a:ext cx="5486400" cy="43719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228138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228138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fld id="{BB1FE1F8-18B4-414A-BF33-88E4DC92100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7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313" y="187"/>
              <a:ext cx="4298" cy="3372"/>
              <a:chOff x="0" y="0"/>
              <a:chExt cx="5533" cy="4341"/>
            </a:xfrm>
          </p:grpSpPr>
          <p:grpSp>
            <p:nvGrpSpPr>
              <p:cNvPr id="22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70" cy="4341"/>
                <a:chOff x="0" y="0"/>
                <a:chExt cx="5470" cy="4341"/>
              </a:xfrm>
            </p:grpSpPr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339" y="786"/>
                  <a:ext cx="2919" cy="2151"/>
                  <a:chOff x="1265" y="814"/>
                  <a:chExt cx="2919" cy="2151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7"/>
                    <a:ext cx="2922" cy="214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80" y="1601"/>
                    <a:ext cx="579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34" name="Group 1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470" cy="4341"/>
                  <a:chOff x="0" y="0"/>
                  <a:chExt cx="5470" cy="4341"/>
                </a:xfrm>
              </p:grpSpPr>
              <p:grpSp>
                <p:nvGrpSpPr>
                  <p:cNvPr id="3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5" y="1502"/>
                    <a:ext cx="1258" cy="2327"/>
                    <a:chOff x="3471" y="1530"/>
                    <a:chExt cx="1258" cy="2327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5" y="2236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3" y="3148"/>
                      <a:ext cx="922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1"/>
                    <a:ext cx="2463" cy="1332"/>
                    <a:chOff x="2864" y="2019"/>
                    <a:chExt cx="2463" cy="1332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22"/>
                      <a:ext cx="1814" cy="34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6"/>
                      <a:ext cx="975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1" y="1804"/>
                    <a:ext cx="2477" cy="1064"/>
                    <a:chOff x="2897" y="1832"/>
                    <a:chExt cx="2477" cy="1064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7" y="1832"/>
                      <a:ext cx="1735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6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2" cy="657"/>
                    <a:chOff x="2958" y="1414"/>
                    <a:chExt cx="2342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2"/>
                      <a:ext cx="828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3"/>
                    <a:chOff x="2983" y="1269"/>
                    <a:chExt cx="2150" cy="343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90"/>
                      <a:ext cx="1404" cy="21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1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89"/>
                    <a:ext cx="1879" cy="427"/>
                    <a:chOff x="2938" y="917"/>
                    <a:chExt cx="1879" cy="427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9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20"/>
                      <a:ext cx="662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2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8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1"/>
                      <a:ext cx="92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3" cy="1332"/>
                    <a:chOff x="-5" y="2196"/>
                    <a:chExt cx="2463" cy="1332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4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2" y="2984"/>
                      <a:ext cx="976" cy="54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4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4"/>
                    <a:chOff x="-52" y="2009"/>
                    <a:chExt cx="2477" cy="1064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3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6"/>
                      <a:ext cx="932" cy="47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5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5"/>
                    <a:ext cx="2472" cy="927"/>
                    <a:chOff x="-74" y="1813"/>
                    <a:chExt cx="2472" cy="927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0" y="1816"/>
                      <a:ext cx="1675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6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6" y="1563"/>
                    <a:ext cx="2342" cy="657"/>
                    <a:chOff x="22" y="1591"/>
                    <a:chExt cx="2342" cy="657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9" y="1591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5" y="1758"/>
                      <a:ext cx="828" cy="48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7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8"/>
                    <a:ext cx="2150" cy="343"/>
                    <a:chOff x="189" y="1446"/>
                    <a:chExt cx="2150" cy="343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4" y="1466"/>
                      <a:ext cx="1402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3"/>
                      <a:ext cx="754" cy="34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2" y="1306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9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1"/>
                    <a:ext cx="1850" cy="554"/>
                    <a:chOff x="616" y="899"/>
                    <a:chExt cx="1850" cy="554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3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2"/>
                      <a:ext cx="662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0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89"/>
                    <a:ext cx="1767" cy="743"/>
                    <a:chOff x="911" y="589"/>
                    <a:chExt cx="1767" cy="743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6" y="1117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92"/>
                      <a:ext cx="662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1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6"/>
                    <a:ext cx="778" cy="1512"/>
                    <a:chOff x="1633" y="104"/>
                    <a:chExt cx="778" cy="1512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0" y="961"/>
                      <a:ext cx="1103" cy="2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31"/>
                      <a:ext cx="591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3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0"/>
                    <a:ext cx="634" cy="1534"/>
                    <a:chOff x="1935" y="28"/>
                    <a:chExt cx="634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28" y="927"/>
                      <a:ext cx="1063" cy="2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21" y="148"/>
                      <a:ext cx="569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4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5" cy="566"/>
                    <a:chOff x="2822" y="672"/>
                    <a:chExt cx="1845" cy="566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5" y="1023"/>
                      <a:ext cx="123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7" y="672"/>
                      <a:ext cx="663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5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1" cy="717"/>
                    <a:chOff x="2683" y="445"/>
                    <a:chExt cx="1781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2" y="445"/>
                      <a:ext cx="66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9"/>
                    <a:ext cx="1026" cy="14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7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grpSp>
                <p:nvGrpSpPr>
                  <p:cNvPr id="58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40" cy="1520"/>
                    <a:chOff x="2800" y="41"/>
                    <a:chExt cx="640" cy="1520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54" y="939"/>
                      <a:ext cx="1063" cy="18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10" y="182"/>
                      <a:ext cx="569" cy="291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9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08" y="135"/>
                    <a:ext cx="1017" cy="1464"/>
                    <a:chOff x="2934" y="163"/>
                    <a:chExt cx="1017" cy="1464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8" y="912"/>
                      <a:ext cx="1155" cy="26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31" y="260"/>
                      <a:ext cx="622" cy="4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4" y="4"/>
                    <a:ext cx="243" cy="1448"/>
                    <a:chOff x="2730" y="32"/>
                    <a:chExt cx="243" cy="1448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6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7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1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1"/>
                    <a:ext cx="1085" cy="2450"/>
                    <a:chOff x="943" y="1769"/>
                    <a:chExt cx="1085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11" y="2474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7" y="3510"/>
                      <a:ext cx="923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3"/>
                    <a:chOff x="1455" y="1936"/>
                    <a:chExt cx="766" cy="2373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0" y="2573"/>
                      <a:ext cx="1594" cy="3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3" y="3635"/>
                      <a:ext cx="856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3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1" y="1962"/>
                    <a:ext cx="459" cy="2329"/>
                    <a:chOff x="1956" y="1990"/>
                    <a:chExt cx="492" cy="2604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34" y="2693"/>
                      <a:ext cx="1709" cy="29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23" y="3881"/>
                      <a:ext cx="917" cy="46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4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6"/>
                    <a:chOff x="3334" y="1717"/>
                    <a:chExt cx="1125" cy="2426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6" y="2423"/>
                      <a:ext cx="1724" cy="3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1" y="3435"/>
                      <a:ext cx="922" cy="48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5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8"/>
                    <a:ext cx="883" cy="2426"/>
                    <a:chOff x="3181" y="1866"/>
                    <a:chExt cx="883" cy="2426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5" y="2542"/>
                      <a:ext cx="1647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60" y="3614"/>
                      <a:ext cx="884" cy="471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5"/>
                    <a:ext cx="619" cy="2386"/>
                    <a:chOff x="3006" y="1983"/>
                    <a:chExt cx="619" cy="2386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8" y="2661"/>
                      <a:ext cx="1599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2" y="3747"/>
                      <a:ext cx="859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3"/>
                    <a:ext cx="405" cy="2219"/>
                    <a:chOff x="2819" y="2101"/>
                    <a:chExt cx="405" cy="2219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6" y="2711"/>
                      <a:ext cx="1471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8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6" cy="2185"/>
                    <a:chOff x="2287" y="2135"/>
                    <a:chExt cx="426" cy="2185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0" y="2760"/>
                      <a:ext cx="1437" cy="1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49" y="3787"/>
                      <a:ext cx="771" cy="29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</p:grpSp>
          </p:grpSp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74" y="313"/>
                <a:ext cx="5459" cy="3667"/>
                <a:chOff x="74" y="313"/>
                <a:chExt cx="5459" cy="3667"/>
              </a:xfrm>
            </p:grpSpPr>
            <p:grpSp>
              <p:nvGrpSpPr>
                <p:cNvPr id="24" name="Group 111"/>
                <p:cNvGrpSpPr>
                  <a:grpSpLocks/>
                </p:cNvGrpSpPr>
                <p:nvPr/>
              </p:nvGrpSpPr>
              <p:grpSpPr bwMode="auto">
                <a:xfrm>
                  <a:off x="74" y="313"/>
                  <a:ext cx="5459" cy="3667"/>
                  <a:chOff x="74" y="313"/>
                  <a:chExt cx="5459" cy="3667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6" y="456"/>
                    <a:ext cx="2567" cy="2047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5" y="1601"/>
                    <a:ext cx="2017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9" y="1181"/>
                    <a:ext cx="1426" cy="2380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1" y="812"/>
                    <a:ext cx="2543" cy="2380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8" y="313"/>
                    <a:ext cx="1851" cy="2304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5" cy="2304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800" y="438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20253369">
                  <a:off x="3280" y="1529"/>
                  <a:ext cx="442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</p:grpSp>
        </p:grpSp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476" y="449"/>
              <a:ext cx="4038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0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6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1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6" y="2149"/>
                <a:ext cx="442" cy="8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7" y="1470"/>
                <a:ext cx="1519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3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2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</p:grpSp>
      <p:sp>
        <p:nvSpPr>
          <p:cNvPr id="106631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06632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D16FD-F7CE-4A9A-B06A-8C7F051E924D}" type="datetimeFigureOut">
              <a:rPr lang="it-IT"/>
              <a:pPr>
                <a:defRPr/>
              </a:pPr>
              <a:t>13/03/2017</a:t>
            </a:fld>
            <a:endParaRPr lang="it-IT"/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E3A25-5212-4843-AD1F-C7A0C923EC5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CDB9D-987B-4C1D-8F21-8654CB01007F}" type="datetimeFigureOut">
              <a:rPr lang="it-IT"/>
              <a:pPr>
                <a:defRPr/>
              </a:pPr>
              <a:t>13/03/2017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633E9-12B2-4849-AAE6-64C5D8CB361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DD806-236B-4710-9D5A-1A013183D640}" type="datetimeFigureOut">
              <a:rPr lang="it-IT"/>
              <a:pPr>
                <a:defRPr/>
              </a:pPr>
              <a:t>13/03/2017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984E1-B832-4B38-ADC7-AA461C3D6E8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 u="none"/>
            </a:p>
          </p:txBody>
        </p:sp>
      </p:grpSp>
      <p:sp>
        <p:nvSpPr>
          <p:cNvPr id="7271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F67F4-8C36-4422-97E6-72515D0F2D75}" type="datetimeFigureOut">
              <a:rPr lang="it-IT"/>
              <a:pPr>
                <a:defRPr/>
              </a:pPr>
              <a:t>13/03/2017</a:t>
            </a:fld>
            <a:endParaRPr lang="it-IT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0A2CE-1A18-40DC-98C9-F6952D94275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</p:grpSp>
      <p:sp>
        <p:nvSpPr>
          <p:cNvPr id="747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7476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0D848-2DEF-486D-9640-5CA293C0B996}" type="datetimeFigureOut">
              <a:rPr lang="it-IT"/>
              <a:pPr>
                <a:defRPr/>
              </a:pPr>
              <a:t>13/03/2017</a:t>
            </a:fld>
            <a:endParaRPr lang="it-IT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9AAF5-5909-49BB-BC7C-DC3FEBBA4F7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2352A-FAA5-4320-B2F2-BF6B36265277}" type="datetimeFigureOut">
              <a:rPr lang="it-IT"/>
              <a:pPr>
                <a:defRPr/>
              </a:pPr>
              <a:t>13/03/2017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47804-707B-4B0F-B664-A3F417C67FF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550DE-8411-4DD8-965B-DFCC6D4AD7D2}" type="datetimeFigureOut">
              <a:rPr lang="it-IT"/>
              <a:pPr>
                <a:defRPr/>
              </a:pPr>
              <a:t>13/03/2017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FB7D3-7537-47BE-AC39-8CFBDC47FB4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EE608-7F73-45F2-ABD1-0B23EE8F8D9B}" type="datetimeFigureOut">
              <a:rPr lang="it-IT"/>
              <a:pPr>
                <a:defRPr/>
              </a:pPr>
              <a:t>13/03/2017</a:t>
            </a:fld>
            <a:endParaRPr lang="it-IT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F2A7D-7B2F-4332-96F4-264E486D0D6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919BF-C0B1-4969-9465-64AB0F13E52B}" type="datetimeFigureOut">
              <a:rPr lang="it-IT"/>
              <a:pPr>
                <a:defRPr/>
              </a:pPr>
              <a:t>13/03/2017</a:t>
            </a:fld>
            <a:endParaRPr lang="it-IT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29F70-4A1E-47BF-BDCA-1FA8A7FE9D4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AEE1C-85AF-49F7-8EA3-928AB92557B5}" type="datetimeFigureOut">
              <a:rPr lang="it-IT"/>
              <a:pPr>
                <a:defRPr/>
              </a:pPr>
              <a:t>13/03/2017</a:t>
            </a:fld>
            <a:endParaRPr lang="it-IT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60F46-4805-4FD8-B8FF-C24DF1414AC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C8959-13F7-4832-9DEF-9A3B17530EC1}" type="datetimeFigureOut">
              <a:rPr lang="it-IT"/>
              <a:pPr>
                <a:defRPr/>
              </a:pPr>
              <a:t>13/03/2017</a:t>
            </a:fld>
            <a:endParaRPr lang="it-IT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DCA3D-FBF8-49F7-AA4B-6C8A5EB8ED9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B48A2-D261-4990-9647-EB38277C6EE5}" type="datetimeFigureOut">
              <a:rPr lang="it-IT"/>
              <a:pPr>
                <a:defRPr/>
              </a:pPr>
              <a:t>13/03/2017</a:t>
            </a:fld>
            <a:endParaRPr lang="it-IT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60AFE-4154-44C7-8C2A-0FB93D38B2E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F1EBC-8B07-4F19-A1A2-40F3FC50291E}" type="datetimeFigureOut">
              <a:rPr lang="it-IT"/>
              <a:pPr>
                <a:defRPr/>
              </a:pPr>
              <a:t>13/03/2017</a:t>
            </a:fld>
            <a:endParaRPr lang="it-IT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9877F-029A-4AF2-8D82-00C1E23A9F4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05476" name="Oval 4"/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477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05479" name="Oval 7"/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480" name="Oval 8"/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1034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05482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483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1035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1036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05486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  <p:sp>
              <p:nvSpPr>
                <p:cNvPr id="105487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</p:grpSp>
          <p:grpSp>
            <p:nvGrpSpPr>
              <p:cNvPr id="1037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1060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05490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78" y="2236"/>
                    <a:ext cx="1699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491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53" y="3115"/>
                    <a:ext cx="857" cy="4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1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05493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494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2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05496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497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3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05499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07" y="1616"/>
                    <a:ext cx="1680" cy="3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0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88" y="2030"/>
                    <a:ext cx="891" cy="51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4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05502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3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4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5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05505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6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49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6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05508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868" y="1128"/>
                    <a:ext cx="1280" cy="2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9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48" y="918"/>
                    <a:ext cx="668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7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05511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66" y="2351"/>
                    <a:ext cx="1726" cy="29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12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8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05514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797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15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68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9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05517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18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5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0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05520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2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21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1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1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05523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74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24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2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05526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27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26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3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05529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0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4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05532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3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5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05535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3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6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8"/>
                    <a:ext cx="260" cy="13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6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05538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9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7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05541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42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8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05544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42" y="915"/>
                    <a:ext cx="1040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45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9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05547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05" y="1022"/>
                    <a:ext cx="1229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48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47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0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05550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27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51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46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sp>
              <p:nvSpPr>
                <p:cNvPr id="105552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  <p:sp>
              <p:nvSpPr>
                <p:cNvPr id="105553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  <p:grpSp>
              <p:nvGrpSpPr>
                <p:cNvPr id="1083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05555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71" y="927"/>
                    <a:ext cx="104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56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4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05558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59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5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05561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62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6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05564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65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34" y="3450"/>
                    <a:ext cx="907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7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05567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68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91" y="3603"/>
                    <a:ext cx="82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8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05570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359" y="2658"/>
                    <a:ext cx="1722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71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682" y="3840"/>
                    <a:ext cx="920" cy="45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9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05573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74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0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05576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9" y="2474"/>
                    <a:ext cx="1643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77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545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1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05579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44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80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6" y="3681"/>
                    <a:ext cx="851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2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05582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27" y="2677"/>
                    <a:ext cx="1432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83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662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3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05585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86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1" y="3719"/>
                    <a:ext cx="767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</p:grpSp>
          <p:sp>
            <p:nvSpPr>
              <p:cNvPr id="105587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88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0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89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0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1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28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2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3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4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5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6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7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8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9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899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0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7" cy="901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1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2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3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4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5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6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5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7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8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</p:grpSp>
      <p:sp>
        <p:nvSpPr>
          <p:cNvPr id="1027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8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5611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u="none">
                <a:latin typeface="+mn-lt"/>
              </a:defRPr>
            </a:lvl1pPr>
          </a:lstStyle>
          <a:p>
            <a:pPr>
              <a:defRPr/>
            </a:pPr>
            <a:fld id="{A6E42B18-8087-4E9D-8CB3-FBBB3AA5B308}" type="datetimeFigureOut">
              <a:rPr lang="it-IT"/>
              <a:pPr>
                <a:defRPr/>
              </a:pPr>
              <a:t>13/03/2017</a:t>
            </a:fld>
            <a:endParaRPr lang="it-IT"/>
          </a:p>
        </p:txBody>
      </p:sp>
      <p:sp>
        <p:nvSpPr>
          <p:cNvPr id="105612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u="none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5613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u="none">
                <a:latin typeface="+mn-lt"/>
              </a:defRPr>
            </a:lvl1pPr>
          </a:lstStyle>
          <a:p>
            <a:pPr>
              <a:defRPr/>
            </a:pPr>
            <a:fld id="{9630DC35-0F6F-4974-885B-31637D44662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4" r:id="rId3"/>
    <p:sldLayoutId id="2147483693" r:id="rId4"/>
    <p:sldLayoutId id="2147483692" r:id="rId5"/>
    <p:sldLayoutId id="2147483691" r:id="rId6"/>
    <p:sldLayoutId id="2147483690" r:id="rId7"/>
    <p:sldLayoutId id="2147483689" r:id="rId8"/>
    <p:sldLayoutId id="2147483688" r:id="rId9"/>
    <p:sldLayoutId id="2147483687" r:id="rId10"/>
    <p:sldLayoutId id="214748368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331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5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6575" y="6248400"/>
            <a:ext cx="2054225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 u="none"/>
            </a:lvl1pPr>
          </a:lstStyle>
          <a:p>
            <a:pPr>
              <a:defRPr/>
            </a:pPr>
            <a:fld id="{D334A464-DC69-4ADC-99FD-EC935333764B}" type="datetimeFigureOut">
              <a:rPr lang="it-IT"/>
              <a:pPr>
                <a:defRPr/>
              </a:pPr>
              <a:t>13/03/2017</a:t>
            </a:fld>
            <a:endParaRPr lang="it-IT"/>
          </a:p>
        </p:txBody>
      </p:sp>
      <p:sp>
        <p:nvSpPr>
          <p:cNvPr id="16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51200" y="6248400"/>
            <a:ext cx="2887663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 u="none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8150" y="62579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 u="none"/>
            </a:lvl1pPr>
          </a:lstStyle>
          <a:p>
            <a:pPr>
              <a:defRPr/>
            </a:pPr>
            <a:fld id="{C65D1175-2A48-4D70-B781-B1019D2116B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5363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0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u="none"/>
            </a:lvl1pPr>
          </a:lstStyle>
          <a:p>
            <a:pPr>
              <a:defRPr/>
            </a:pPr>
            <a:fld id="{70170392-B69B-40AA-93F1-C56EBF363DC4}" type="datetimeFigureOut">
              <a:rPr lang="it-IT"/>
              <a:pPr>
                <a:defRPr/>
              </a:pPr>
              <a:t>13/03/2017</a:t>
            </a:fld>
            <a:endParaRPr lang="it-IT"/>
          </a:p>
        </p:txBody>
      </p:sp>
      <p:sp>
        <p:nvSpPr>
          <p:cNvPr id="21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u="none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u="none"/>
            </a:lvl1pPr>
          </a:lstStyle>
          <a:p>
            <a:pPr>
              <a:defRPr/>
            </a:pPr>
            <a:fld id="{82C71A2D-D993-4A25-A423-5BC3F43D3D1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341438"/>
            <a:ext cx="8251825" cy="404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6100" y="341313"/>
            <a:ext cx="7913688" cy="604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428750"/>
            <a:ext cx="7913687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88" y="517525"/>
            <a:ext cx="8305800" cy="557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375" y="515938"/>
            <a:ext cx="7132638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713" y="503238"/>
            <a:ext cx="7640637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563" y="369888"/>
            <a:ext cx="7842250" cy="615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9138" y="671513"/>
            <a:ext cx="7453312" cy="477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252538"/>
            <a:ext cx="7569200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3" y="549275"/>
            <a:ext cx="8305800" cy="593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438" y="549275"/>
            <a:ext cx="7935912" cy="5375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" y="1335088"/>
            <a:ext cx="8256588" cy="389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15888"/>
            <a:ext cx="7208838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138" y="1335088"/>
            <a:ext cx="8482012" cy="425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14325"/>
            <a:ext cx="8089900" cy="621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95250"/>
            <a:ext cx="4635500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16488" y="1130300"/>
            <a:ext cx="4048125" cy="5467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836613"/>
            <a:ext cx="7273925" cy="517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682625"/>
            <a:ext cx="7697788" cy="577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749425"/>
            <a:ext cx="7643812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085850"/>
            <a:ext cx="7762875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722313"/>
            <a:ext cx="8251825" cy="544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9138" y="260350"/>
            <a:ext cx="7669212" cy="6254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400" y="500063"/>
            <a:ext cx="8342313" cy="588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675" y="2198688"/>
            <a:ext cx="8770938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3" y="1554163"/>
            <a:ext cx="7766050" cy="37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800" y="873125"/>
            <a:ext cx="8316913" cy="428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7838" y="541338"/>
            <a:ext cx="8197850" cy="555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5" y="1196975"/>
            <a:ext cx="8004175" cy="412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6425" y="334963"/>
            <a:ext cx="7853363" cy="60467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963" y="279400"/>
            <a:ext cx="8086725" cy="624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uochi d'artificio">
  <a:themeElements>
    <a:clrScheme name="Fuochi d'artificio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Fuochi d'artificio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uochi d'artificio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ifinito">
  <a:themeElements>
    <a:clrScheme name="Rifinito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ifinito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finito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inito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inito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Filigrana">
  <a:themeElements>
    <a:clrScheme name="Filigran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Filigrana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ligran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4937</TotalTime>
  <Words>0</Words>
  <Application>Microsoft Office PowerPoint</Application>
  <PresentationFormat>On-screen Show (4:3)</PresentationFormat>
  <Paragraphs>0</Paragraphs>
  <Slides>30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Modello struttura</vt:lpstr>
      </vt:variant>
      <vt:variant>
        <vt:i4>6</vt:i4>
      </vt:variant>
      <vt:variant>
        <vt:lpstr>Titoli diapositive</vt:lpstr>
      </vt:variant>
      <vt:variant>
        <vt:i4>30</vt:i4>
      </vt:variant>
    </vt:vector>
  </HeadingPairs>
  <TitlesOfParts>
    <vt:vector size="41" baseType="lpstr">
      <vt:lpstr>Arial</vt:lpstr>
      <vt:lpstr>Arial Black</vt:lpstr>
      <vt:lpstr>Times New Roman</vt:lpstr>
      <vt:lpstr>Calibri</vt:lpstr>
      <vt:lpstr>Wingdings</vt:lpstr>
      <vt:lpstr>Fuochi d'artificio</vt:lpstr>
      <vt:lpstr>Rifinito</vt:lpstr>
      <vt:lpstr>Filigrana</vt:lpstr>
      <vt:lpstr>Fuochi d'artificio</vt:lpstr>
      <vt:lpstr>Rifinito</vt:lpstr>
      <vt:lpstr>Filigrana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giovanni</cp:lastModifiedBy>
  <cp:revision>476</cp:revision>
  <dcterms:modified xsi:type="dcterms:W3CDTF">2017-03-13T16:53:32Z</dcterms:modified>
</cp:coreProperties>
</file>